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Source Sans Pro" panose="020B0604020202020204" charset="0"/>
      <p:regular r:id="rId15"/>
      <p:bold r:id="rId16"/>
      <p:italic r:id="rId17"/>
      <p:boldItalic r:id="rId18"/>
    </p:embeddedFont>
    <p:embeddedFont>
      <p:font typeface="Roboto Slab" panose="020B0604020202020204" charset="0"/>
      <p:regular r:id="rId19"/>
      <p:bold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4" d="100"/>
          <a:sy n="144" d="100"/>
        </p:scale>
        <p:origin x="65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5f391192_0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10cac01f64d_0_16: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10cac01f64d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10cac01f64d_0_28: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10cac01f64d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5ed75ccf_022: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35f391192_04: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35f391192_029: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35f391192_017: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0cac01f64d_0_52: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10cac01f64d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10285a05b6d_0_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10285a05b6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35f391192_045: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35ed75ccf_015: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700185" y="1991850"/>
            <a:ext cx="5807400" cy="1159800"/>
          </a:xfrm>
          <a:prstGeom prst="rect">
            <a:avLst/>
          </a:prstGeom>
        </p:spPr>
        <p:txBody>
          <a:bodyPr spcFirstLastPara="1" wrap="square" lIns="91425" tIns="91425" rIns="91425" bIns="91425" anchor="ctr" anchorCtr="0">
            <a:noAutofit/>
          </a:bodyPr>
          <a:lstStyle>
            <a:lvl1pPr lvl="0">
              <a:spcBef>
                <a:spcPts val="0"/>
              </a:spcBef>
              <a:spcAft>
                <a:spcPts val="0"/>
              </a:spcAft>
              <a:buSzPts val="5800"/>
              <a:buNone/>
              <a:defRPr sz="5800" b="1"/>
            </a:lvl1pPr>
            <a:lvl2pPr lvl="1">
              <a:spcBef>
                <a:spcPts val="0"/>
              </a:spcBef>
              <a:spcAft>
                <a:spcPts val="0"/>
              </a:spcAft>
              <a:buSzPts val="5800"/>
              <a:buNone/>
              <a:defRPr sz="5800" b="1"/>
            </a:lvl2pPr>
            <a:lvl3pPr lvl="2">
              <a:spcBef>
                <a:spcPts val="0"/>
              </a:spcBef>
              <a:spcAft>
                <a:spcPts val="0"/>
              </a:spcAft>
              <a:buSzPts val="5800"/>
              <a:buNone/>
              <a:defRPr sz="5800" b="1"/>
            </a:lvl3pPr>
            <a:lvl4pPr lvl="3">
              <a:spcBef>
                <a:spcPts val="0"/>
              </a:spcBef>
              <a:spcAft>
                <a:spcPts val="0"/>
              </a:spcAft>
              <a:buSzPts val="5800"/>
              <a:buNone/>
              <a:defRPr sz="5800" b="1"/>
            </a:lvl4pPr>
            <a:lvl5pPr lvl="4">
              <a:spcBef>
                <a:spcPts val="0"/>
              </a:spcBef>
              <a:spcAft>
                <a:spcPts val="0"/>
              </a:spcAft>
              <a:buSzPts val="5800"/>
              <a:buNone/>
              <a:defRPr sz="5800" b="1"/>
            </a:lvl5pPr>
            <a:lvl6pPr lvl="5">
              <a:spcBef>
                <a:spcPts val="0"/>
              </a:spcBef>
              <a:spcAft>
                <a:spcPts val="0"/>
              </a:spcAft>
              <a:buSzPts val="5800"/>
              <a:buNone/>
              <a:defRPr sz="5800" b="1"/>
            </a:lvl6pPr>
            <a:lvl7pPr lvl="6">
              <a:spcBef>
                <a:spcPts val="0"/>
              </a:spcBef>
              <a:spcAft>
                <a:spcPts val="0"/>
              </a:spcAft>
              <a:buSzPts val="5800"/>
              <a:buNone/>
              <a:defRPr sz="5800" b="1"/>
            </a:lvl7pPr>
            <a:lvl8pPr lvl="7">
              <a:spcBef>
                <a:spcPts val="0"/>
              </a:spcBef>
              <a:spcAft>
                <a:spcPts val="0"/>
              </a:spcAft>
              <a:buSzPts val="5800"/>
              <a:buNone/>
              <a:defRPr sz="5800" b="1"/>
            </a:lvl8pPr>
            <a:lvl9pPr lvl="8">
              <a:spcBef>
                <a:spcPts val="0"/>
              </a:spcBef>
              <a:spcAft>
                <a:spcPts val="0"/>
              </a:spcAft>
              <a:buSzPts val="5800"/>
              <a:buNone/>
              <a:defRPr sz="5800" b="1"/>
            </a:lvl9pPr>
          </a:lstStyle>
          <a:p>
            <a:endParaRPr/>
          </a:p>
        </p:txBody>
      </p:sp>
      <p:sp>
        <p:nvSpPr>
          <p:cNvPr id="11" name="Google Shape;11;p2"/>
          <p:cNvSpPr/>
          <p:nvPr/>
        </p:nvSpPr>
        <p:spPr>
          <a:xfrm>
            <a:off x="7337531" y="4630074"/>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7790243" y="4182401"/>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8893253" y="3333348"/>
            <a:ext cx="57600" cy="576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8771302" y="4923775"/>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2386266" y="508134"/>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479460" y="2703980"/>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61540" y="643097"/>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507235" y="1080863"/>
            <a:ext cx="192600" cy="1923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8314019" y="3625322"/>
            <a:ext cx="144300" cy="1440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882858" y="4186761"/>
            <a:ext cx="144300" cy="1440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158313" y="1596559"/>
            <a:ext cx="57600" cy="576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1396483" y="226428"/>
            <a:ext cx="192600" cy="1923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617492" y="2000594"/>
            <a:ext cx="57600" cy="576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3425273" y="387880"/>
            <a:ext cx="57600" cy="576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014029" y="4567546"/>
            <a:ext cx="192600" cy="1923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complete pattern">
  <p:cSld name="BLANK_1">
    <p:bg>
      <p:bgPr>
        <a:blipFill>
          <a:blip r:embed="rId2">
            <a:alphaModFix/>
          </a:blip>
          <a:stretch>
            <a:fillRect/>
          </a:stretch>
        </a:blipFill>
        <a:effectLst/>
      </p:bgPr>
    </p:bg>
    <p:spTree>
      <p:nvGrpSpPr>
        <p:cNvPr id="1" name="Shape 63"/>
        <p:cNvGrpSpPr/>
        <p:nvPr/>
      </p:nvGrpSpPr>
      <p:grpSpPr>
        <a:xfrm>
          <a:off x="0" y="0"/>
          <a:ext cx="0" cy="0"/>
          <a:chOff x="0" y="0"/>
          <a:chExt cx="0" cy="0"/>
        </a:xfrm>
      </p:grpSpPr>
      <p:sp>
        <p:nvSpPr>
          <p:cNvPr id="64" name="Google Shape;64;p11"/>
          <p:cNvSpPr/>
          <p:nvPr/>
        </p:nvSpPr>
        <p:spPr>
          <a:xfrm>
            <a:off x="-26550" y="-14850"/>
            <a:ext cx="9197100" cy="5173200"/>
          </a:xfrm>
          <a:prstGeom prst="rect">
            <a:avLst/>
          </a:prstGeom>
          <a:solidFill>
            <a:srgbClr val="CFD8DC">
              <a:alpha val="49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1"/>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blipFill>
          <a:blip r:embed="rId2">
            <a:alphaModFix/>
          </a:blip>
          <a:stretch>
            <a:fillRect/>
          </a:stretch>
        </a:blipFill>
        <a:effectLst/>
      </p:bgPr>
    </p:bg>
    <p:spTree>
      <p:nvGrpSpPr>
        <p:cNvPr id="1" name="Shape 26"/>
        <p:cNvGrpSpPr/>
        <p:nvPr/>
      </p:nvGrpSpPr>
      <p:grpSpPr>
        <a:xfrm>
          <a:off x="0" y="0"/>
          <a:ext cx="0" cy="0"/>
          <a:chOff x="0" y="0"/>
          <a:chExt cx="0" cy="0"/>
        </a:xfrm>
      </p:grpSpPr>
      <p:sp>
        <p:nvSpPr>
          <p:cNvPr id="27" name="Google Shape;27;p3"/>
          <p:cNvSpPr txBox="1">
            <a:spLocks noGrp="1"/>
          </p:cNvSpPr>
          <p:nvPr>
            <p:ph type="ctrTitle"/>
          </p:nvPr>
        </p:nvSpPr>
        <p:spPr>
          <a:xfrm>
            <a:off x="1546025" y="1754794"/>
            <a:ext cx="5832600" cy="1159800"/>
          </a:xfrm>
          <a:prstGeom prst="rect">
            <a:avLst/>
          </a:prstGeom>
        </p:spPr>
        <p:txBody>
          <a:bodyPr spcFirstLastPara="1" wrap="square" lIns="91425" tIns="91425" rIns="91425" bIns="91425" anchor="b" anchorCtr="0">
            <a:noAutofit/>
          </a:bodyPr>
          <a:lstStyle>
            <a:lvl1pPr lvl="0" rtl="0">
              <a:spcBef>
                <a:spcPts val="0"/>
              </a:spcBef>
              <a:spcAft>
                <a:spcPts val="0"/>
              </a:spcAft>
              <a:buSzPts val="4400"/>
              <a:buNone/>
              <a:defRPr sz="4400" b="1"/>
            </a:lvl1pPr>
            <a:lvl2pPr lvl="1" rtl="0">
              <a:spcBef>
                <a:spcPts val="0"/>
              </a:spcBef>
              <a:spcAft>
                <a:spcPts val="0"/>
              </a:spcAft>
              <a:buSzPts val="4400"/>
              <a:buNone/>
              <a:defRPr sz="4400" b="1"/>
            </a:lvl2pPr>
            <a:lvl3pPr lvl="2" rtl="0">
              <a:spcBef>
                <a:spcPts val="0"/>
              </a:spcBef>
              <a:spcAft>
                <a:spcPts val="0"/>
              </a:spcAft>
              <a:buSzPts val="4400"/>
              <a:buNone/>
              <a:defRPr sz="4400" b="1"/>
            </a:lvl3pPr>
            <a:lvl4pPr lvl="3" rtl="0">
              <a:spcBef>
                <a:spcPts val="0"/>
              </a:spcBef>
              <a:spcAft>
                <a:spcPts val="0"/>
              </a:spcAft>
              <a:buSzPts val="4400"/>
              <a:buNone/>
              <a:defRPr sz="4400" b="1"/>
            </a:lvl4pPr>
            <a:lvl5pPr lvl="4" rtl="0">
              <a:spcBef>
                <a:spcPts val="0"/>
              </a:spcBef>
              <a:spcAft>
                <a:spcPts val="0"/>
              </a:spcAft>
              <a:buSzPts val="4400"/>
              <a:buNone/>
              <a:defRPr sz="4400" b="1"/>
            </a:lvl5pPr>
            <a:lvl6pPr lvl="5" rtl="0">
              <a:spcBef>
                <a:spcPts val="0"/>
              </a:spcBef>
              <a:spcAft>
                <a:spcPts val="0"/>
              </a:spcAft>
              <a:buSzPts val="4400"/>
              <a:buNone/>
              <a:defRPr sz="4400" b="1"/>
            </a:lvl6pPr>
            <a:lvl7pPr lvl="6" rtl="0">
              <a:spcBef>
                <a:spcPts val="0"/>
              </a:spcBef>
              <a:spcAft>
                <a:spcPts val="0"/>
              </a:spcAft>
              <a:buSzPts val="4400"/>
              <a:buNone/>
              <a:defRPr sz="4400" b="1"/>
            </a:lvl7pPr>
            <a:lvl8pPr lvl="7" rtl="0">
              <a:spcBef>
                <a:spcPts val="0"/>
              </a:spcBef>
              <a:spcAft>
                <a:spcPts val="0"/>
              </a:spcAft>
              <a:buSzPts val="4400"/>
              <a:buNone/>
              <a:defRPr sz="4400" b="1"/>
            </a:lvl8pPr>
            <a:lvl9pPr lvl="8" rtl="0">
              <a:spcBef>
                <a:spcPts val="0"/>
              </a:spcBef>
              <a:spcAft>
                <a:spcPts val="0"/>
              </a:spcAft>
              <a:buSzPts val="4400"/>
              <a:buNone/>
              <a:defRPr sz="4400" b="1"/>
            </a:lvl9pPr>
          </a:lstStyle>
          <a:p>
            <a:endParaRPr/>
          </a:p>
        </p:txBody>
      </p:sp>
      <p:sp>
        <p:nvSpPr>
          <p:cNvPr id="28" name="Google Shape;28;p3"/>
          <p:cNvSpPr txBox="1">
            <a:spLocks noGrp="1"/>
          </p:cNvSpPr>
          <p:nvPr>
            <p:ph type="subTitle" idx="1"/>
          </p:nvPr>
        </p:nvSpPr>
        <p:spPr>
          <a:xfrm>
            <a:off x="1546025" y="3011511"/>
            <a:ext cx="5832600" cy="784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3"/>
              </a:buClr>
              <a:buSzPts val="3000"/>
              <a:buNone/>
              <a:defRPr>
                <a:solidFill>
                  <a:schemeClr val="accent3"/>
                </a:solidFill>
              </a:defRPr>
            </a:lvl1pPr>
            <a:lvl2pPr lvl="1" rtl="0">
              <a:spcBef>
                <a:spcPts val="0"/>
              </a:spcBef>
              <a:spcAft>
                <a:spcPts val="0"/>
              </a:spcAft>
              <a:buClr>
                <a:schemeClr val="accent3"/>
              </a:buClr>
              <a:buSzPts val="3000"/>
              <a:buNone/>
              <a:defRPr sz="3000">
                <a:solidFill>
                  <a:schemeClr val="accent3"/>
                </a:solidFill>
              </a:defRPr>
            </a:lvl2pPr>
            <a:lvl3pPr lvl="2" rtl="0">
              <a:spcBef>
                <a:spcPts val="0"/>
              </a:spcBef>
              <a:spcAft>
                <a:spcPts val="0"/>
              </a:spcAft>
              <a:buClr>
                <a:schemeClr val="accent3"/>
              </a:buClr>
              <a:buSzPts val="3000"/>
              <a:buNone/>
              <a:defRPr sz="3000">
                <a:solidFill>
                  <a:schemeClr val="accent3"/>
                </a:solidFill>
              </a:defRPr>
            </a:lvl3pPr>
            <a:lvl4pPr lvl="3" rtl="0">
              <a:spcBef>
                <a:spcPts val="0"/>
              </a:spcBef>
              <a:spcAft>
                <a:spcPts val="0"/>
              </a:spcAft>
              <a:buClr>
                <a:schemeClr val="accent3"/>
              </a:buClr>
              <a:buSzPts val="3000"/>
              <a:buNone/>
              <a:defRPr sz="3000">
                <a:solidFill>
                  <a:schemeClr val="accent3"/>
                </a:solidFill>
              </a:defRPr>
            </a:lvl4pPr>
            <a:lvl5pPr lvl="4" rtl="0">
              <a:spcBef>
                <a:spcPts val="0"/>
              </a:spcBef>
              <a:spcAft>
                <a:spcPts val="0"/>
              </a:spcAft>
              <a:buClr>
                <a:schemeClr val="accent3"/>
              </a:buClr>
              <a:buSzPts val="3000"/>
              <a:buNone/>
              <a:defRPr sz="3000">
                <a:solidFill>
                  <a:schemeClr val="accent3"/>
                </a:solidFill>
              </a:defRPr>
            </a:lvl5pPr>
            <a:lvl6pPr lvl="5" rtl="0">
              <a:spcBef>
                <a:spcPts val="0"/>
              </a:spcBef>
              <a:spcAft>
                <a:spcPts val="0"/>
              </a:spcAft>
              <a:buClr>
                <a:schemeClr val="accent3"/>
              </a:buClr>
              <a:buSzPts val="3000"/>
              <a:buNone/>
              <a:defRPr sz="3000">
                <a:solidFill>
                  <a:schemeClr val="accent3"/>
                </a:solidFill>
              </a:defRPr>
            </a:lvl6pPr>
            <a:lvl7pPr lvl="6" rtl="0">
              <a:spcBef>
                <a:spcPts val="0"/>
              </a:spcBef>
              <a:spcAft>
                <a:spcPts val="0"/>
              </a:spcAft>
              <a:buClr>
                <a:schemeClr val="accent3"/>
              </a:buClr>
              <a:buSzPts val="3000"/>
              <a:buNone/>
              <a:defRPr sz="3000">
                <a:solidFill>
                  <a:schemeClr val="accent3"/>
                </a:solidFill>
              </a:defRPr>
            </a:lvl7pPr>
            <a:lvl8pPr lvl="7" rtl="0">
              <a:spcBef>
                <a:spcPts val="0"/>
              </a:spcBef>
              <a:spcAft>
                <a:spcPts val="0"/>
              </a:spcAft>
              <a:buClr>
                <a:schemeClr val="accent3"/>
              </a:buClr>
              <a:buSzPts val="3000"/>
              <a:buNone/>
              <a:defRPr sz="3000">
                <a:solidFill>
                  <a:schemeClr val="accent3"/>
                </a:solidFill>
              </a:defRPr>
            </a:lvl8pPr>
            <a:lvl9pPr lvl="8" rtl="0">
              <a:spcBef>
                <a:spcPts val="0"/>
              </a:spcBef>
              <a:spcAft>
                <a:spcPts val="0"/>
              </a:spcAft>
              <a:buClr>
                <a:schemeClr val="accent3"/>
              </a:buClr>
              <a:buSzPts val="3000"/>
              <a:buNone/>
              <a:defRPr sz="3000">
                <a:solidFill>
                  <a:schemeClr val="accent3"/>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29"/>
        <p:cNvGrpSpPr/>
        <p:nvPr/>
      </p:nvGrpSpPr>
      <p:grpSpPr>
        <a:xfrm>
          <a:off x="0" y="0"/>
          <a:ext cx="0" cy="0"/>
          <a:chOff x="0" y="0"/>
          <a:chExt cx="0" cy="0"/>
        </a:xfrm>
      </p:grpSpPr>
      <p:pic>
        <p:nvPicPr>
          <p:cNvPr id="30" name="Google Shape;30;p4"/>
          <p:cNvPicPr preferRelativeResize="0"/>
          <p:nvPr/>
        </p:nvPicPr>
        <p:blipFill rotWithShape="1">
          <a:blip r:embed="rId2">
            <a:alphaModFix/>
          </a:blip>
          <a:srcRect l="19" r="19"/>
          <a:stretch/>
        </p:blipFill>
        <p:spPr>
          <a:xfrm rot="10800000" flipH="1">
            <a:off x="5952" y="0"/>
            <a:ext cx="9140602" cy="5143500"/>
          </a:xfrm>
          <a:prstGeom prst="rect">
            <a:avLst/>
          </a:prstGeom>
          <a:noFill/>
          <a:ln>
            <a:noFill/>
          </a:ln>
        </p:spPr>
      </p:pic>
      <p:sp>
        <p:nvSpPr>
          <p:cNvPr id="31" name="Google Shape;31;p4"/>
          <p:cNvSpPr txBox="1">
            <a:spLocks noGrp="1"/>
          </p:cNvSpPr>
          <p:nvPr>
            <p:ph type="body" idx="1"/>
          </p:nvPr>
        </p:nvSpPr>
        <p:spPr>
          <a:xfrm>
            <a:off x="1215300" y="1723650"/>
            <a:ext cx="6713400" cy="819900"/>
          </a:xfrm>
          <a:prstGeom prst="rect">
            <a:avLst/>
          </a:prstGeom>
        </p:spPr>
        <p:txBody>
          <a:bodyPr spcFirstLastPara="1" wrap="square" lIns="91425" tIns="91425" rIns="91425" bIns="91425" anchor="t" anchorCtr="0">
            <a:noAutofit/>
          </a:bodyPr>
          <a:lstStyle>
            <a:lvl1pPr marL="457200" lvl="0" indent="-457200" algn="ctr" rtl="0">
              <a:spcBef>
                <a:spcPts val="600"/>
              </a:spcBef>
              <a:spcAft>
                <a:spcPts val="0"/>
              </a:spcAft>
              <a:buClr>
                <a:schemeClr val="dk1"/>
              </a:buClr>
              <a:buSzPts val="3600"/>
              <a:buChar char="◎"/>
              <a:defRPr sz="3600" i="1"/>
            </a:lvl1pPr>
            <a:lvl2pPr marL="914400" lvl="1" indent="-457200" algn="ctr" rtl="0">
              <a:spcBef>
                <a:spcPts val="0"/>
              </a:spcBef>
              <a:spcAft>
                <a:spcPts val="0"/>
              </a:spcAft>
              <a:buClr>
                <a:schemeClr val="dk1"/>
              </a:buClr>
              <a:buSzPts val="3600"/>
              <a:buChar char="○"/>
              <a:defRPr sz="3600" i="1"/>
            </a:lvl2pPr>
            <a:lvl3pPr marL="1371600" lvl="2" indent="-457200" algn="ctr" rtl="0">
              <a:spcBef>
                <a:spcPts val="0"/>
              </a:spcBef>
              <a:spcAft>
                <a:spcPts val="0"/>
              </a:spcAft>
              <a:buClr>
                <a:schemeClr val="dk1"/>
              </a:buClr>
              <a:buSzPts val="3600"/>
              <a:buChar char="◉"/>
              <a:defRPr sz="3600" i="1"/>
            </a:lvl3pPr>
            <a:lvl4pPr marL="1828800" lvl="3" indent="-457200" algn="ctr" rtl="0">
              <a:spcBef>
                <a:spcPts val="0"/>
              </a:spcBef>
              <a:spcAft>
                <a:spcPts val="0"/>
              </a:spcAft>
              <a:buSzPts val="3600"/>
              <a:buChar char="●"/>
              <a:defRPr sz="3600" i="1"/>
            </a:lvl4pPr>
            <a:lvl5pPr marL="2286000" lvl="4" indent="-457200" algn="ctr" rtl="0">
              <a:spcBef>
                <a:spcPts val="0"/>
              </a:spcBef>
              <a:spcAft>
                <a:spcPts val="0"/>
              </a:spcAft>
              <a:buSzPts val="3600"/>
              <a:buChar char="○"/>
              <a:defRPr sz="3600" i="1"/>
            </a:lvl5pPr>
            <a:lvl6pPr marL="2743200" lvl="5" indent="-457200" algn="ctr" rtl="0">
              <a:spcBef>
                <a:spcPts val="0"/>
              </a:spcBef>
              <a:spcAft>
                <a:spcPts val="0"/>
              </a:spcAft>
              <a:buSzPts val="3600"/>
              <a:buChar char="■"/>
              <a:defRPr sz="3600" i="1"/>
            </a:lvl6pPr>
            <a:lvl7pPr marL="3200400" lvl="6" indent="-457200" algn="ctr" rtl="0">
              <a:spcBef>
                <a:spcPts val="0"/>
              </a:spcBef>
              <a:spcAft>
                <a:spcPts val="0"/>
              </a:spcAft>
              <a:buSzPts val="3600"/>
              <a:buChar char="●"/>
              <a:defRPr sz="3600" i="1"/>
            </a:lvl7pPr>
            <a:lvl8pPr marL="3657600" lvl="7" indent="-457200" algn="ctr" rtl="0">
              <a:spcBef>
                <a:spcPts val="0"/>
              </a:spcBef>
              <a:spcAft>
                <a:spcPts val="0"/>
              </a:spcAft>
              <a:buSzPts val="3600"/>
              <a:buChar char="○"/>
              <a:defRPr sz="3600" i="1"/>
            </a:lvl8pPr>
            <a:lvl9pPr marL="4114800" lvl="8" indent="-457200" algn="ctr">
              <a:spcBef>
                <a:spcPts val="0"/>
              </a:spcBef>
              <a:spcAft>
                <a:spcPts val="0"/>
              </a:spcAft>
              <a:buSzPts val="3600"/>
              <a:buChar char="■"/>
              <a:defRPr sz="3600" i="1"/>
            </a:lvl9pPr>
          </a:lstStyle>
          <a:p>
            <a:endParaRPr/>
          </a:p>
        </p:txBody>
      </p:sp>
      <p:grpSp>
        <p:nvGrpSpPr>
          <p:cNvPr id="32" name="Google Shape;32;p4"/>
          <p:cNvGrpSpPr/>
          <p:nvPr/>
        </p:nvGrpSpPr>
        <p:grpSpPr>
          <a:xfrm>
            <a:off x="3839646" y="782918"/>
            <a:ext cx="1464573" cy="842707"/>
            <a:chOff x="3593400" y="1729675"/>
            <a:chExt cx="1957200" cy="1123610"/>
          </a:xfrm>
        </p:grpSpPr>
        <p:sp>
          <p:nvSpPr>
            <p:cNvPr id="33" name="Google Shape;33;p4"/>
            <p:cNvSpPr txBox="1"/>
            <p:nvPr/>
          </p:nvSpPr>
          <p:spPr>
            <a:xfrm>
              <a:off x="3593400" y="1729675"/>
              <a:ext cx="1957200" cy="871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6000" b="1">
                  <a:solidFill>
                    <a:schemeClr val="accent1"/>
                  </a:solidFill>
                  <a:latin typeface="Source Sans Pro"/>
                  <a:ea typeface="Source Sans Pro"/>
                  <a:cs typeface="Source Sans Pro"/>
                  <a:sym typeface="Source Sans Pro"/>
                </a:rPr>
                <a:t>“</a:t>
              </a:r>
              <a:endParaRPr sz="6000" b="1">
                <a:solidFill>
                  <a:schemeClr val="accent1"/>
                </a:solidFill>
                <a:latin typeface="Source Sans Pro"/>
                <a:ea typeface="Source Sans Pro"/>
                <a:cs typeface="Source Sans Pro"/>
                <a:sym typeface="Source Sans Pro"/>
              </a:endParaRPr>
            </a:p>
          </p:txBody>
        </p:sp>
        <p:sp>
          <p:nvSpPr>
            <p:cNvPr id="34" name="Google Shape;34;p4"/>
            <p:cNvSpPr/>
            <p:nvPr/>
          </p:nvSpPr>
          <p:spPr>
            <a:xfrm>
              <a:off x="4025400" y="1760085"/>
              <a:ext cx="1093200" cy="1093200"/>
            </a:xfrm>
            <a:prstGeom prst="ellipse">
              <a:avLst/>
            </a:prstGeom>
            <a:noFill/>
            <a:ln w="9525" cap="flat" cmpd="sng">
              <a:solidFill>
                <a:srgbClr val="CFD8DC"/>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4"/>
            <p:cNvSpPr/>
            <p:nvPr/>
          </p:nvSpPr>
          <p:spPr>
            <a:xfrm>
              <a:off x="4190700" y="1925385"/>
              <a:ext cx="762600" cy="762600"/>
            </a:xfrm>
            <a:prstGeom prst="ellipse">
              <a:avLst/>
            </a:prstGeom>
            <a:noFill/>
            <a:ln w="19050" cap="flat" cmpd="sng">
              <a:solidFill>
                <a:srgbClr val="CFD8D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36" name="Google Shape;36;p4"/>
          <p:cNvCxnSpPr>
            <a:endCxn id="34" idx="1"/>
          </p:cNvCxnSpPr>
          <p:nvPr/>
        </p:nvCxnSpPr>
        <p:spPr>
          <a:xfrm>
            <a:off x="3750511" y="390297"/>
            <a:ext cx="532200" cy="535500"/>
          </a:xfrm>
          <a:prstGeom prst="straightConnector1">
            <a:avLst/>
          </a:prstGeom>
          <a:noFill/>
          <a:ln w="9525" cap="flat" cmpd="sng">
            <a:solidFill>
              <a:srgbClr val="CFD8DC"/>
            </a:solidFill>
            <a:prstDash val="solid"/>
            <a:round/>
            <a:headEnd type="none" w="med" len="med"/>
            <a:tailEnd type="none" w="med" len="med"/>
          </a:ln>
        </p:spPr>
      </p:cxnSp>
      <p:cxnSp>
        <p:nvCxnSpPr>
          <p:cNvPr id="37" name="Google Shape;37;p4"/>
          <p:cNvCxnSpPr/>
          <p:nvPr/>
        </p:nvCxnSpPr>
        <p:spPr>
          <a:xfrm rot="10800000">
            <a:off x="4362902" y="436125"/>
            <a:ext cx="209100" cy="369600"/>
          </a:xfrm>
          <a:prstGeom prst="straightConnector1">
            <a:avLst/>
          </a:prstGeom>
          <a:noFill/>
          <a:ln w="9525" cap="flat" cmpd="sng">
            <a:solidFill>
              <a:srgbClr val="CFD8DC"/>
            </a:solidFill>
            <a:prstDash val="solid"/>
            <a:round/>
            <a:headEnd type="none" w="med" len="med"/>
            <a:tailEnd type="none" w="med" len="med"/>
          </a:ln>
        </p:spPr>
      </p:cxnSp>
      <p:cxnSp>
        <p:nvCxnSpPr>
          <p:cNvPr id="38" name="Google Shape;38;p4"/>
          <p:cNvCxnSpPr/>
          <p:nvPr/>
        </p:nvCxnSpPr>
        <p:spPr>
          <a:xfrm rot="10800000" flipH="1">
            <a:off x="4704510" y="351930"/>
            <a:ext cx="347100" cy="474600"/>
          </a:xfrm>
          <a:prstGeom prst="straightConnector1">
            <a:avLst/>
          </a:prstGeom>
          <a:noFill/>
          <a:ln w="9525" cap="flat" cmpd="sng">
            <a:solidFill>
              <a:srgbClr val="CFD8DC"/>
            </a:solidFill>
            <a:prstDash val="solid"/>
            <a:round/>
            <a:headEnd type="none" w="med" len="med"/>
            <a:tailEnd type="none" w="med" len="med"/>
          </a:ln>
        </p:spPr>
      </p:cxnSp>
      <p:sp>
        <p:nvSpPr>
          <p:cNvPr id="39" name="Google Shape;39;p4"/>
          <p:cNvSpPr txBox="1">
            <a:spLocks noGrp="1"/>
          </p:cNvSpPr>
          <p:nvPr>
            <p:ph type="sldNum" idx="12"/>
          </p:nvPr>
        </p:nvSpPr>
        <p:spPr>
          <a:xfrm>
            <a:off x="-87" y="4749844"/>
            <a:ext cx="9144000" cy="393600"/>
          </a:xfrm>
          <a:prstGeom prst="rect">
            <a:avLst/>
          </a:prstGeom>
        </p:spPr>
        <p:txBody>
          <a:bodyPr spcFirstLastPara="1" wrap="square" lIns="91425" tIns="91425" rIns="91425" bIns="91425" anchor="t" anchorCtr="0">
            <a:noAutofit/>
          </a:bodyPr>
          <a:lstStyle>
            <a:lvl1pPr lvl="0" algn="ctr">
              <a:buNone/>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40"/>
        <p:cNvGrpSpPr/>
        <p:nvPr/>
      </p:nvGrpSpPr>
      <p:grpSpPr>
        <a:xfrm>
          <a:off x="0" y="0"/>
          <a:ext cx="0" cy="0"/>
          <a:chOff x="0" y="0"/>
          <a:chExt cx="0" cy="0"/>
        </a:xfrm>
      </p:grpSpPr>
      <p:sp>
        <p:nvSpPr>
          <p:cNvPr id="41" name="Google Shape;41;p5"/>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42" name="Google Shape;42;p5"/>
          <p:cNvSpPr txBox="1">
            <a:spLocks noGrp="1"/>
          </p:cNvSpPr>
          <p:nvPr>
            <p:ph type="body" idx="1"/>
          </p:nvPr>
        </p:nvSpPr>
        <p:spPr>
          <a:xfrm>
            <a:off x="786150" y="1261700"/>
            <a:ext cx="7571700" cy="35736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sz="2400"/>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endParaRPr/>
          </a:p>
        </p:txBody>
      </p:sp>
      <p:sp>
        <p:nvSpPr>
          <p:cNvPr id="43" name="Google Shape;43;p5"/>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46" name="Google Shape;46;p6"/>
          <p:cNvSpPr txBox="1">
            <a:spLocks noGrp="1"/>
          </p:cNvSpPr>
          <p:nvPr>
            <p:ph type="body" idx="1"/>
          </p:nvPr>
        </p:nvSpPr>
        <p:spPr>
          <a:xfrm>
            <a:off x="786137" y="1200150"/>
            <a:ext cx="3675300" cy="37257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47" name="Google Shape;47;p6"/>
          <p:cNvSpPr txBox="1">
            <a:spLocks noGrp="1"/>
          </p:cNvSpPr>
          <p:nvPr>
            <p:ph type="body" idx="2"/>
          </p:nvPr>
        </p:nvSpPr>
        <p:spPr>
          <a:xfrm>
            <a:off x="4682659" y="1200150"/>
            <a:ext cx="3675300" cy="37257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48" name="Google Shape;48;p6"/>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endParaRPr/>
          </a:p>
        </p:txBody>
      </p:sp>
      <p:sp>
        <p:nvSpPr>
          <p:cNvPr id="51" name="Google Shape;51;p7"/>
          <p:cNvSpPr txBox="1">
            <a:spLocks noGrp="1"/>
          </p:cNvSpPr>
          <p:nvPr>
            <p:ph type="body" idx="1"/>
          </p:nvPr>
        </p:nvSpPr>
        <p:spPr>
          <a:xfrm>
            <a:off x="786150" y="1200150"/>
            <a:ext cx="2419800" cy="37257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52" name="Google Shape;52;p7"/>
          <p:cNvSpPr txBox="1">
            <a:spLocks noGrp="1"/>
          </p:cNvSpPr>
          <p:nvPr>
            <p:ph type="body" idx="2"/>
          </p:nvPr>
        </p:nvSpPr>
        <p:spPr>
          <a:xfrm>
            <a:off x="3329992" y="1200150"/>
            <a:ext cx="2419800" cy="37257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53" name="Google Shape;53;p7"/>
          <p:cNvSpPr txBox="1">
            <a:spLocks noGrp="1"/>
          </p:cNvSpPr>
          <p:nvPr>
            <p:ph type="body" idx="3"/>
          </p:nvPr>
        </p:nvSpPr>
        <p:spPr>
          <a:xfrm>
            <a:off x="5873834" y="1200150"/>
            <a:ext cx="2419800" cy="37257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54" name="Google Shape;54;p7"/>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blipFill>
          <a:blip r:embed="rId2">
            <a:alphaModFix/>
          </a:blip>
          <a:stretch>
            <a:fillRect/>
          </a:stretch>
        </a:blipFill>
        <a:effectLst/>
      </p:bgPr>
    </p:bg>
    <p:spTree>
      <p:nvGrpSpPr>
        <p:cNvPr id="1" name="Shape 55"/>
        <p:cNvGrpSpPr/>
        <p:nvPr/>
      </p:nvGrpSpPr>
      <p:grpSpPr>
        <a:xfrm>
          <a:off x="0" y="0"/>
          <a:ext cx="0" cy="0"/>
          <a:chOff x="0" y="0"/>
          <a:chExt cx="0" cy="0"/>
        </a:xfrm>
      </p:grpSpPr>
      <p:sp>
        <p:nvSpPr>
          <p:cNvPr id="56" name="Google Shape;56;p8"/>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57" name="Google Shape;57;p8"/>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bg>
      <p:bgPr>
        <a:blipFill>
          <a:blip r:embed="rId2">
            <a:alphaModFix/>
          </a:blip>
          <a:stretch>
            <a:fillRect/>
          </a:stretch>
        </a:blipFill>
        <a:effectLst/>
      </p:bgPr>
    </p:bg>
    <p:spTree>
      <p:nvGrpSpPr>
        <p:cNvPr id="1" name="Shape 58"/>
        <p:cNvGrpSpPr/>
        <p:nvPr/>
      </p:nvGrpSpPr>
      <p:grpSpPr>
        <a:xfrm>
          <a:off x="0" y="0"/>
          <a:ext cx="0" cy="0"/>
          <a:chOff x="0" y="0"/>
          <a:chExt cx="0" cy="0"/>
        </a:xfrm>
      </p:grpSpPr>
      <p:sp>
        <p:nvSpPr>
          <p:cNvPr id="59" name="Google Shape;59;p9"/>
          <p:cNvSpPr txBox="1">
            <a:spLocks noGrp="1"/>
          </p:cNvSpPr>
          <p:nvPr>
            <p:ph type="body" idx="1"/>
          </p:nvPr>
        </p:nvSpPr>
        <p:spPr>
          <a:xfrm>
            <a:off x="457200" y="4055343"/>
            <a:ext cx="8229600" cy="368700"/>
          </a:xfrm>
          <a:prstGeom prst="rect">
            <a:avLst/>
          </a:prstGeom>
        </p:spPr>
        <p:txBody>
          <a:bodyPr spcFirstLastPara="1" wrap="square" lIns="91425" tIns="91425" rIns="91425" bIns="91425" anchor="t" anchorCtr="0">
            <a:noAutofit/>
          </a:bodyPr>
          <a:lstStyle>
            <a:lvl1pPr marL="457200" lvl="0" indent="-228600" algn="ctr">
              <a:spcBef>
                <a:spcPts val="360"/>
              </a:spcBef>
              <a:spcAft>
                <a:spcPts val="0"/>
              </a:spcAft>
              <a:buSzPts val="1800"/>
              <a:buNone/>
              <a:defRPr sz="1800"/>
            </a:lvl1pPr>
          </a:lstStyle>
          <a:p>
            <a:endParaRPr/>
          </a:p>
        </p:txBody>
      </p:sp>
      <p:sp>
        <p:nvSpPr>
          <p:cNvPr id="60" name="Google Shape;60;p9"/>
          <p:cNvSpPr txBox="1">
            <a:spLocks noGrp="1"/>
          </p:cNvSpPr>
          <p:nvPr>
            <p:ph type="sldNum" idx="12"/>
          </p:nvPr>
        </p:nvSpPr>
        <p:spPr>
          <a:xfrm>
            <a:off x="-92" y="4749844"/>
            <a:ext cx="9144000" cy="393600"/>
          </a:xfrm>
          <a:prstGeom prst="rect">
            <a:avLst/>
          </a:prstGeom>
        </p:spPr>
        <p:txBody>
          <a:bodyPr spcFirstLastPara="1" wrap="square" lIns="91425" tIns="91425" rIns="91425" bIns="91425" anchor="t" anchorCtr="0">
            <a:noAutofit/>
          </a:bodyPr>
          <a:lstStyle>
            <a:lvl1pPr lvl="0" algn="ctr">
              <a:buNone/>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bg>
      <p:bgPr>
        <a:blipFill>
          <a:blip r:embed="rId2">
            <a:alphaModFix/>
          </a:blip>
          <a:stretch>
            <a:fillRect/>
          </a:stretch>
        </a:blipFill>
        <a:effectLst/>
      </p:bgPr>
    </p:bg>
    <p:spTree>
      <p:nvGrpSpPr>
        <p:cNvPr id="1" name="Shape 61"/>
        <p:cNvGrpSpPr/>
        <p:nvPr/>
      </p:nvGrpSpPr>
      <p:grpSpPr>
        <a:xfrm>
          <a:off x="0" y="0"/>
          <a:ext cx="0" cy="0"/>
          <a:chOff x="0" y="0"/>
          <a:chExt cx="0" cy="0"/>
        </a:xfrm>
      </p:grpSpPr>
      <p:sp>
        <p:nvSpPr>
          <p:cNvPr id="62" name="Google Shape;62;p10"/>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12">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86150" y="308120"/>
            <a:ext cx="7571700" cy="7026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1pPr>
            <a:lvl2pPr lvl="1">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2pPr>
            <a:lvl3pPr lvl="2">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3pPr>
            <a:lvl4pPr lvl="3">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4pPr>
            <a:lvl5pPr lvl="4">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5pPr>
            <a:lvl6pPr lvl="5">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6pPr>
            <a:lvl7pPr lvl="6">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7pPr>
            <a:lvl8pPr lvl="7">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8pPr>
            <a:lvl9pPr lvl="8">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786150" y="1261700"/>
            <a:ext cx="7571700" cy="35736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accent4"/>
              </a:buClr>
              <a:buSzPts val="3000"/>
              <a:buFont typeface="Source Sans Pro"/>
              <a:buChar char="◎"/>
              <a:defRPr sz="3000">
                <a:solidFill>
                  <a:schemeClr val="dk1"/>
                </a:solidFill>
                <a:latin typeface="Source Sans Pro"/>
                <a:ea typeface="Source Sans Pro"/>
                <a:cs typeface="Source Sans Pro"/>
                <a:sym typeface="Source Sans Pro"/>
              </a:defRPr>
            </a:lvl1pPr>
            <a:lvl2pPr marL="914400" lvl="1" indent="-381000">
              <a:spcBef>
                <a:spcPts val="0"/>
              </a:spcBef>
              <a:spcAft>
                <a:spcPts val="0"/>
              </a:spcAft>
              <a:buClr>
                <a:schemeClr val="accent4"/>
              </a:buClr>
              <a:buSzPts val="2400"/>
              <a:buFont typeface="Source Sans Pro"/>
              <a:buChar char="○"/>
              <a:defRPr sz="2400">
                <a:solidFill>
                  <a:schemeClr val="dk1"/>
                </a:solidFill>
                <a:latin typeface="Source Sans Pro"/>
                <a:ea typeface="Source Sans Pro"/>
                <a:cs typeface="Source Sans Pro"/>
                <a:sym typeface="Source Sans Pro"/>
              </a:defRPr>
            </a:lvl2pPr>
            <a:lvl3pPr marL="1371600" lvl="2" indent="-381000">
              <a:spcBef>
                <a:spcPts val="0"/>
              </a:spcBef>
              <a:spcAft>
                <a:spcPts val="0"/>
              </a:spcAft>
              <a:buClr>
                <a:schemeClr val="accent4"/>
              </a:buClr>
              <a:buSzPts val="2400"/>
              <a:buFont typeface="Source Sans Pro"/>
              <a:buChar char="◉"/>
              <a:defRPr sz="2400">
                <a:solidFill>
                  <a:schemeClr val="dk1"/>
                </a:solidFill>
                <a:latin typeface="Source Sans Pro"/>
                <a:ea typeface="Source Sans Pro"/>
                <a:cs typeface="Source Sans Pro"/>
                <a:sym typeface="Source Sans Pro"/>
              </a:defRPr>
            </a:lvl3pPr>
            <a:lvl4pPr marL="1828800" lvl="3"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4pPr>
            <a:lvl5pPr marL="2286000" lvl="4"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5pPr>
            <a:lvl6pPr marL="2743200" lvl="5"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6pPr>
            <a:lvl7pPr marL="3200400" lvl="6"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7pPr>
            <a:lvl8pPr marL="3657600" lvl="7"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8pPr>
            <a:lvl9pPr marL="4114800" lvl="8"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04384" y="4749851"/>
            <a:ext cx="548700" cy="393600"/>
          </a:xfrm>
          <a:prstGeom prst="rect">
            <a:avLst/>
          </a:prstGeom>
          <a:noFill/>
          <a:ln>
            <a:noFill/>
          </a:ln>
        </p:spPr>
        <p:txBody>
          <a:bodyPr spcFirstLastPara="1" wrap="square" lIns="91425" tIns="91425" rIns="91425" bIns="91425" anchor="t" anchorCtr="0">
            <a:noAutofit/>
          </a:bodyPr>
          <a:lstStyle>
            <a:lvl1pPr lvl="0" algn="r">
              <a:buNone/>
              <a:defRPr sz="1300" b="1">
                <a:solidFill>
                  <a:schemeClr val="accent1"/>
                </a:solidFill>
                <a:latin typeface="Source Sans Pro"/>
                <a:ea typeface="Source Sans Pro"/>
                <a:cs typeface="Source Sans Pro"/>
                <a:sym typeface="Source Sans Pro"/>
              </a:defRPr>
            </a:lvl1pPr>
            <a:lvl2pPr lvl="1" algn="r">
              <a:buNone/>
              <a:defRPr sz="1300" b="1">
                <a:solidFill>
                  <a:schemeClr val="accent1"/>
                </a:solidFill>
                <a:latin typeface="Source Sans Pro"/>
                <a:ea typeface="Source Sans Pro"/>
                <a:cs typeface="Source Sans Pro"/>
                <a:sym typeface="Source Sans Pro"/>
              </a:defRPr>
            </a:lvl2pPr>
            <a:lvl3pPr lvl="2" algn="r">
              <a:buNone/>
              <a:defRPr sz="1300" b="1">
                <a:solidFill>
                  <a:schemeClr val="accent1"/>
                </a:solidFill>
                <a:latin typeface="Source Sans Pro"/>
                <a:ea typeface="Source Sans Pro"/>
                <a:cs typeface="Source Sans Pro"/>
                <a:sym typeface="Source Sans Pro"/>
              </a:defRPr>
            </a:lvl3pPr>
            <a:lvl4pPr lvl="3" algn="r">
              <a:buNone/>
              <a:defRPr sz="1300" b="1">
                <a:solidFill>
                  <a:schemeClr val="accent1"/>
                </a:solidFill>
                <a:latin typeface="Source Sans Pro"/>
                <a:ea typeface="Source Sans Pro"/>
                <a:cs typeface="Source Sans Pro"/>
                <a:sym typeface="Source Sans Pro"/>
              </a:defRPr>
            </a:lvl4pPr>
            <a:lvl5pPr lvl="4" algn="r">
              <a:buNone/>
              <a:defRPr sz="1300" b="1">
                <a:solidFill>
                  <a:schemeClr val="accent1"/>
                </a:solidFill>
                <a:latin typeface="Source Sans Pro"/>
                <a:ea typeface="Source Sans Pro"/>
                <a:cs typeface="Source Sans Pro"/>
                <a:sym typeface="Source Sans Pro"/>
              </a:defRPr>
            </a:lvl5pPr>
            <a:lvl6pPr lvl="5" algn="r">
              <a:buNone/>
              <a:defRPr sz="1300" b="1">
                <a:solidFill>
                  <a:schemeClr val="accent1"/>
                </a:solidFill>
                <a:latin typeface="Source Sans Pro"/>
                <a:ea typeface="Source Sans Pro"/>
                <a:cs typeface="Source Sans Pro"/>
                <a:sym typeface="Source Sans Pro"/>
              </a:defRPr>
            </a:lvl6pPr>
            <a:lvl7pPr lvl="6" algn="r">
              <a:buNone/>
              <a:defRPr sz="1300" b="1">
                <a:solidFill>
                  <a:schemeClr val="accent1"/>
                </a:solidFill>
                <a:latin typeface="Source Sans Pro"/>
                <a:ea typeface="Source Sans Pro"/>
                <a:cs typeface="Source Sans Pro"/>
                <a:sym typeface="Source Sans Pro"/>
              </a:defRPr>
            </a:lvl7pPr>
            <a:lvl8pPr lvl="7" algn="r">
              <a:buNone/>
              <a:defRPr sz="1300" b="1">
                <a:solidFill>
                  <a:schemeClr val="accent1"/>
                </a:solidFill>
                <a:latin typeface="Source Sans Pro"/>
                <a:ea typeface="Source Sans Pro"/>
                <a:cs typeface="Source Sans Pro"/>
                <a:sym typeface="Source Sans Pro"/>
              </a:defRPr>
            </a:lvl8pPr>
            <a:lvl9pPr lvl="8" algn="r">
              <a:buNone/>
              <a:defRPr sz="1300" b="1">
                <a:solidFill>
                  <a:schemeClr val="accent1"/>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latin typeface="Roboto Slab"/>
              <a:ea typeface="Roboto Slab"/>
              <a:cs typeface="Roboto Slab"/>
              <a:sym typeface="Roboto Slab"/>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2"/>
          <p:cNvSpPr txBox="1">
            <a:spLocks noGrp="1"/>
          </p:cNvSpPr>
          <p:nvPr>
            <p:ph type="ctrTitle"/>
          </p:nvPr>
        </p:nvSpPr>
        <p:spPr>
          <a:xfrm>
            <a:off x="1244600" y="1888950"/>
            <a:ext cx="7132200" cy="115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200"/>
              <a:t>Hear Their Voices Campaign</a:t>
            </a:r>
            <a:endParaRPr sz="6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1"/>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Why It’s Important to Speak to Parents</a:t>
            </a:r>
            <a:endParaRPr/>
          </a:p>
        </p:txBody>
      </p:sp>
      <p:sp>
        <p:nvSpPr>
          <p:cNvPr id="185" name="Google Shape;185;p21"/>
          <p:cNvSpPr txBox="1">
            <a:spLocks noGrp="1"/>
          </p:cNvSpPr>
          <p:nvPr>
            <p:ph type="body" idx="1"/>
          </p:nvPr>
        </p:nvSpPr>
        <p:spPr>
          <a:xfrm>
            <a:off x="786150" y="1200150"/>
            <a:ext cx="24198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a:t>They are home with the students and teach them right from wrong</a:t>
            </a:r>
            <a:endParaRPr b="1"/>
          </a:p>
          <a:p>
            <a:pPr marL="0" lvl="0" indent="0" algn="l" rtl="0">
              <a:spcBef>
                <a:spcPts val="600"/>
              </a:spcBef>
              <a:spcAft>
                <a:spcPts val="0"/>
              </a:spcAft>
              <a:buNone/>
            </a:pPr>
            <a:r>
              <a:rPr lang="en"/>
              <a:t>Parents play a critical role in helping their children learn and understand more about themselves. Parents aid in their development</a:t>
            </a:r>
            <a:endParaRPr/>
          </a:p>
        </p:txBody>
      </p:sp>
      <p:sp>
        <p:nvSpPr>
          <p:cNvPr id="186" name="Google Shape;186;p21"/>
          <p:cNvSpPr txBox="1">
            <a:spLocks noGrp="1"/>
          </p:cNvSpPr>
          <p:nvPr>
            <p:ph type="body" idx="2"/>
          </p:nvPr>
        </p:nvSpPr>
        <p:spPr>
          <a:xfrm>
            <a:off x="3329992" y="1200150"/>
            <a:ext cx="24198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a:t>Parents have an impactful voice in the community</a:t>
            </a:r>
            <a:endParaRPr b="1"/>
          </a:p>
          <a:p>
            <a:pPr marL="0" lvl="0" indent="0" algn="l" rtl="0">
              <a:spcBef>
                <a:spcPts val="600"/>
              </a:spcBef>
              <a:spcAft>
                <a:spcPts val="0"/>
              </a:spcAft>
              <a:buNone/>
            </a:pPr>
            <a:r>
              <a:rPr lang="en"/>
              <a:t>Parents have an influence on what happens in schools. Because they are the ones who pay for the education (or taxes), the administration will consider their thoughts</a:t>
            </a:r>
            <a:endParaRPr/>
          </a:p>
        </p:txBody>
      </p:sp>
      <p:sp>
        <p:nvSpPr>
          <p:cNvPr id="187" name="Google Shape;187;p21"/>
          <p:cNvSpPr txBox="1">
            <a:spLocks noGrp="1"/>
          </p:cNvSpPr>
          <p:nvPr>
            <p:ph type="body" idx="3"/>
          </p:nvPr>
        </p:nvSpPr>
        <p:spPr>
          <a:xfrm>
            <a:off x="5873834" y="1200150"/>
            <a:ext cx="24198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a:t>What You Can Do</a:t>
            </a:r>
            <a:endParaRPr b="1"/>
          </a:p>
          <a:p>
            <a:pPr marL="0" lvl="0" indent="0" algn="l" rtl="0">
              <a:spcBef>
                <a:spcPts val="600"/>
              </a:spcBef>
              <a:spcAft>
                <a:spcPts val="0"/>
              </a:spcAft>
              <a:buNone/>
            </a:pPr>
            <a:r>
              <a:rPr lang="en"/>
              <a:t>As parents, it is important to take advantage of all opportunities to learn more about all types of students that your child associates with. This will help you to teach proper empathy understanding</a:t>
            </a:r>
            <a:endParaRPr/>
          </a:p>
          <a:p>
            <a:pPr marL="0" lvl="0" indent="0" algn="l" rtl="0">
              <a:spcBef>
                <a:spcPts val="600"/>
              </a:spcBef>
              <a:spcAft>
                <a:spcPts val="0"/>
              </a:spcAft>
              <a:buNone/>
            </a:pPr>
            <a:endParaRPr/>
          </a:p>
        </p:txBody>
      </p:sp>
      <p:sp>
        <p:nvSpPr>
          <p:cNvPr id="188" name="Google Shape;188;p21"/>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2"/>
          <p:cNvSpPr txBox="1">
            <a:spLocks noGrp="1"/>
          </p:cNvSpPr>
          <p:nvPr>
            <p:ph type="ctrTitle" idx="4294967295"/>
          </p:nvPr>
        </p:nvSpPr>
        <p:spPr>
          <a:xfrm>
            <a:off x="1263825" y="1733150"/>
            <a:ext cx="64221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5800" b="1"/>
              <a:t>WHAT I’M DOING IN THE FUTURE</a:t>
            </a:r>
            <a:endParaRPr sz="5800" b="1"/>
          </a:p>
        </p:txBody>
      </p:sp>
      <p:sp>
        <p:nvSpPr>
          <p:cNvPr id="194" name="Google Shape;194;p22"/>
          <p:cNvSpPr txBox="1">
            <a:spLocks noGrp="1"/>
          </p:cNvSpPr>
          <p:nvPr>
            <p:ph type="subTitle" idx="4294967295"/>
          </p:nvPr>
        </p:nvSpPr>
        <p:spPr>
          <a:xfrm>
            <a:off x="1965950" y="2892938"/>
            <a:ext cx="4779600" cy="7848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a:t>An effort to leave a mark on my school as I graduate and help the future generation</a:t>
            </a:r>
            <a:endParaRPr/>
          </a:p>
        </p:txBody>
      </p:sp>
      <p:cxnSp>
        <p:nvCxnSpPr>
          <p:cNvPr id="195" name="Google Shape;195;p22"/>
          <p:cNvCxnSpPr/>
          <p:nvPr/>
        </p:nvCxnSpPr>
        <p:spPr>
          <a:xfrm rot="10800000" flipH="1">
            <a:off x="6805299" y="540952"/>
            <a:ext cx="143700" cy="377100"/>
          </a:xfrm>
          <a:prstGeom prst="straightConnector1">
            <a:avLst/>
          </a:prstGeom>
          <a:noFill/>
          <a:ln w="9525" cap="flat" cmpd="sng">
            <a:solidFill>
              <a:srgbClr val="CFD8DC"/>
            </a:solidFill>
            <a:prstDash val="solid"/>
            <a:round/>
            <a:headEnd type="none" w="med" len="med"/>
            <a:tailEnd type="none" w="med" len="med"/>
          </a:ln>
        </p:spPr>
      </p:cxnSp>
      <p:cxnSp>
        <p:nvCxnSpPr>
          <p:cNvPr id="196" name="Google Shape;196;p22"/>
          <p:cNvCxnSpPr/>
          <p:nvPr/>
        </p:nvCxnSpPr>
        <p:spPr>
          <a:xfrm flipH="1">
            <a:off x="7451750" y="1182125"/>
            <a:ext cx="337200" cy="131100"/>
          </a:xfrm>
          <a:prstGeom prst="straightConnector1">
            <a:avLst/>
          </a:prstGeom>
          <a:noFill/>
          <a:ln w="9525" cap="flat" cmpd="sng">
            <a:solidFill>
              <a:srgbClr val="CFD8DC"/>
            </a:solidFill>
            <a:prstDash val="solid"/>
            <a:round/>
            <a:headEnd type="none" w="med" len="med"/>
            <a:tailEnd type="none" w="med" len="med"/>
          </a:ln>
        </p:spPr>
      </p:cxnSp>
      <p:cxnSp>
        <p:nvCxnSpPr>
          <p:cNvPr id="197" name="Google Shape;197;p22"/>
          <p:cNvCxnSpPr>
            <a:endCxn id="198" idx="6"/>
          </p:cNvCxnSpPr>
          <p:nvPr/>
        </p:nvCxnSpPr>
        <p:spPr>
          <a:xfrm rot="10800000">
            <a:off x="7601250" y="1836015"/>
            <a:ext cx="998100" cy="98100"/>
          </a:xfrm>
          <a:prstGeom prst="straightConnector1">
            <a:avLst/>
          </a:prstGeom>
          <a:noFill/>
          <a:ln w="9525" cap="flat" cmpd="sng">
            <a:solidFill>
              <a:srgbClr val="CFD8DC"/>
            </a:solidFill>
            <a:prstDash val="solid"/>
            <a:round/>
            <a:headEnd type="none" w="med" len="med"/>
            <a:tailEnd type="none" w="med" len="med"/>
          </a:ln>
        </p:spPr>
      </p:cxnSp>
      <p:sp>
        <p:nvSpPr>
          <p:cNvPr id="199" name="Google Shape;199;p22"/>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3"/>
          <p:cNvSpPr txBox="1">
            <a:spLocks noGrp="1"/>
          </p:cNvSpPr>
          <p:nvPr>
            <p:ph type="ctrTitle" idx="4294967295"/>
          </p:nvPr>
        </p:nvSpPr>
        <p:spPr>
          <a:xfrm>
            <a:off x="685800" y="516542"/>
            <a:ext cx="77724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000" b="1"/>
              <a:t>Thanks!</a:t>
            </a:r>
            <a:endParaRPr sz="6000" b="1"/>
          </a:p>
        </p:txBody>
      </p:sp>
      <p:sp>
        <p:nvSpPr>
          <p:cNvPr id="205" name="Google Shape;205;p23"/>
          <p:cNvSpPr txBox="1">
            <a:spLocks noGrp="1"/>
          </p:cNvSpPr>
          <p:nvPr>
            <p:ph type="subTitle" idx="4294967295"/>
          </p:nvPr>
        </p:nvSpPr>
        <p:spPr>
          <a:xfrm>
            <a:off x="685800" y="1639913"/>
            <a:ext cx="6593700" cy="78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3600" b="1"/>
              <a:t>Any Extra questions?</a:t>
            </a:r>
            <a:endParaRPr sz="3600" b="1"/>
          </a:p>
        </p:txBody>
      </p:sp>
      <p:sp>
        <p:nvSpPr>
          <p:cNvPr id="206" name="Google Shape;206;p23"/>
          <p:cNvSpPr txBox="1">
            <a:spLocks noGrp="1"/>
          </p:cNvSpPr>
          <p:nvPr>
            <p:ph type="body" idx="4294967295"/>
          </p:nvPr>
        </p:nvSpPr>
        <p:spPr>
          <a:xfrm>
            <a:off x="685800" y="2464406"/>
            <a:ext cx="4863900" cy="24615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a:t>You can email me at:</a:t>
            </a:r>
            <a:endParaRPr/>
          </a:p>
          <a:p>
            <a:pPr marL="0" lvl="0" indent="0" algn="l" rtl="0">
              <a:spcBef>
                <a:spcPts val="600"/>
              </a:spcBef>
              <a:spcAft>
                <a:spcPts val="0"/>
              </a:spcAft>
              <a:buNone/>
            </a:pPr>
            <a:r>
              <a:rPr lang="en"/>
              <a:t>2022ewachtel@mynrsd.com</a:t>
            </a:r>
            <a:endParaRPr/>
          </a:p>
        </p:txBody>
      </p:sp>
      <p:sp>
        <p:nvSpPr>
          <p:cNvPr id="207" name="Google Shape;207;p23"/>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12</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4"/>
        <p:cNvGrpSpPr/>
        <p:nvPr/>
      </p:nvGrpSpPr>
      <p:grpSpPr>
        <a:xfrm>
          <a:off x="0" y="0"/>
          <a:ext cx="0" cy="0"/>
          <a:chOff x="0" y="0"/>
          <a:chExt cx="0" cy="0"/>
        </a:xfrm>
      </p:grpSpPr>
      <p:sp>
        <p:nvSpPr>
          <p:cNvPr id="75" name="Google Shape;75;p13"/>
          <p:cNvSpPr/>
          <p:nvPr/>
        </p:nvSpPr>
        <p:spPr>
          <a:xfrm>
            <a:off x="5880381" y="2562025"/>
            <a:ext cx="1381800" cy="1365600"/>
          </a:xfrm>
          <a:prstGeom prst="ellipse">
            <a:avLst/>
          </a:prstGeom>
          <a:noFill/>
          <a:ln w="9525" cap="flat" cmpd="sng">
            <a:solidFill>
              <a:srgbClr val="CFD8DC"/>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3"/>
          <p:cNvSpPr txBox="1">
            <a:spLocks noGrp="1"/>
          </p:cNvSpPr>
          <p:nvPr>
            <p:ph type="ctrTitle" idx="4294967295"/>
          </p:nvPr>
        </p:nvSpPr>
        <p:spPr>
          <a:xfrm>
            <a:off x="1305300" y="631875"/>
            <a:ext cx="65334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000" b="1"/>
              <a:t>Before I begin...</a:t>
            </a:r>
            <a:endParaRPr sz="6000" b="1"/>
          </a:p>
        </p:txBody>
      </p:sp>
      <p:sp>
        <p:nvSpPr>
          <p:cNvPr id="77" name="Google Shape;77;p13"/>
          <p:cNvSpPr txBox="1">
            <a:spLocks noGrp="1"/>
          </p:cNvSpPr>
          <p:nvPr>
            <p:ph type="body" idx="4294967295"/>
          </p:nvPr>
        </p:nvSpPr>
        <p:spPr>
          <a:xfrm>
            <a:off x="1534650" y="1791675"/>
            <a:ext cx="5816700" cy="24615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600"/>
              <a:t>Follow Campaign Socials</a:t>
            </a:r>
            <a:endParaRPr sz="2600"/>
          </a:p>
          <a:p>
            <a:pPr marL="0" lvl="0" indent="0" algn="l" rtl="0">
              <a:spcBef>
                <a:spcPts val="600"/>
              </a:spcBef>
              <a:spcAft>
                <a:spcPts val="0"/>
              </a:spcAft>
              <a:buNone/>
            </a:pPr>
            <a:r>
              <a:rPr lang="en" sz="2600"/>
              <a:t>Insta: @heartheirvoicescampaign</a:t>
            </a:r>
            <a:endParaRPr sz="2600"/>
          </a:p>
          <a:p>
            <a:pPr marL="0" lvl="0" indent="0" algn="l" rtl="0">
              <a:spcBef>
                <a:spcPts val="600"/>
              </a:spcBef>
              <a:spcAft>
                <a:spcPts val="0"/>
              </a:spcAft>
              <a:buNone/>
            </a:pPr>
            <a:r>
              <a:rPr lang="en" sz="2600"/>
              <a:t>Twitter: @heartheir_voices</a:t>
            </a:r>
            <a:endParaRPr sz="2600"/>
          </a:p>
        </p:txBody>
      </p:sp>
      <p:cxnSp>
        <p:nvCxnSpPr>
          <p:cNvPr id="78" name="Google Shape;78;p13"/>
          <p:cNvCxnSpPr/>
          <p:nvPr/>
        </p:nvCxnSpPr>
        <p:spPr>
          <a:xfrm>
            <a:off x="6694986" y="3933625"/>
            <a:ext cx="214500" cy="856800"/>
          </a:xfrm>
          <a:prstGeom prst="straightConnector1">
            <a:avLst/>
          </a:prstGeom>
          <a:noFill/>
          <a:ln w="9525" cap="flat" cmpd="sng">
            <a:solidFill>
              <a:srgbClr val="CFD8DC"/>
            </a:solidFill>
            <a:prstDash val="solid"/>
            <a:round/>
            <a:headEnd type="none" w="med" len="med"/>
            <a:tailEnd type="none" w="med" len="med"/>
          </a:ln>
        </p:spPr>
      </p:cxnSp>
      <p:cxnSp>
        <p:nvCxnSpPr>
          <p:cNvPr id="79" name="Google Shape;79;p13"/>
          <p:cNvCxnSpPr/>
          <p:nvPr/>
        </p:nvCxnSpPr>
        <p:spPr>
          <a:xfrm>
            <a:off x="7059842" y="3727574"/>
            <a:ext cx="394200" cy="525600"/>
          </a:xfrm>
          <a:prstGeom prst="straightConnector1">
            <a:avLst/>
          </a:prstGeom>
          <a:noFill/>
          <a:ln w="9525" cap="flat" cmpd="sng">
            <a:solidFill>
              <a:srgbClr val="CFD8DC"/>
            </a:solidFill>
            <a:prstDash val="solid"/>
            <a:round/>
            <a:headEnd type="none" w="med" len="med"/>
            <a:tailEnd type="none" w="med" len="med"/>
          </a:ln>
        </p:spPr>
      </p:cxnSp>
      <p:cxnSp>
        <p:nvCxnSpPr>
          <p:cNvPr id="80" name="Google Shape;80;p13"/>
          <p:cNvCxnSpPr/>
          <p:nvPr/>
        </p:nvCxnSpPr>
        <p:spPr>
          <a:xfrm>
            <a:off x="7224089" y="3501963"/>
            <a:ext cx="752400" cy="464100"/>
          </a:xfrm>
          <a:prstGeom prst="straightConnector1">
            <a:avLst/>
          </a:prstGeom>
          <a:noFill/>
          <a:ln w="9525" cap="flat" cmpd="sng">
            <a:solidFill>
              <a:srgbClr val="CFD8DC"/>
            </a:solidFill>
            <a:prstDash val="solid"/>
            <a:round/>
            <a:headEnd type="none" w="med" len="med"/>
            <a:tailEnd type="none" w="med" len="med"/>
          </a:ln>
        </p:spPr>
      </p:cxnSp>
      <p:sp>
        <p:nvSpPr>
          <p:cNvPr id="81" name="Google Shape;81;p13"/>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
        <p:nvSpPr>
          <p:cNvPr id="82" name="Google Shape;82;p13"/>
          <p:cNvSpPr/>
          <p:nvPr/>
        </p:nvSpPr>
        <p:spPr>
          <a:xfrm>
            <a:off x="7059850" y="1604650"/>
            <a:ext cx="1381786" cy="1159792"/>
          </a:xfrm>
          <a:custGeom>
            <a:avLst/>
            <a:gdLst/>
            <a:ahLst/>
            <a:cxnLst/>
            <a:rect l="l" t="t" r="r" b="b"/>
            <a:pathLst>
              <a:path w="16221" h="16222" fill="none" extrusionOk="0">
                <a:moveTo>
                  <a:pt x="0" y="8111"/>
                </a:moveTo>
                <a:lnTo>
                  <a:pt x="0" y="8111"/>
                </a:lnTo>
                <a:lnTo>
                  <a:pt x="0" y="7697"/>
                </a:lnTo>
                <a:lnTo>
                  <a:pt x="49" y="7283"/>
                </a:lnTo>
                <a:lnTo>
                  <a:pt x="98" y="6869"/>
                </a:lnTo>
                <a:lnTo>
                  <a:pt x="171" y="6479"/>
                </a:lnTo>
                <a:lnTo>
                  <a:pt x="244" y="6090"/>
                </a:lnTo>
                <a:lnTo>
                  <a:pt x="366" y="5700"/>
                </a:lnTo>
                <a:lnTo>
                  <a:pt x="487" y="5335"/>
                </a:lnTo>
                <a:lnTo>
                  <a:pt x="634" y="4945"/>
                </a:lnTo>
                <a:lnTo>
                  <a:pt x="804" y="4604"/>
                </a:lnTo>
                <a:lnTo>
                  <a:pt x="975" y="4239"/>
                </a:lnTo>
                <a:lnTo>
                  <a:pt x="1169" y="3898"/>
                </a:lnTo>
                <a:lnTo>
                  <a:pt x="1389" y="3581"/>
                </a:lnTo>
                <a:lnTo>
                  <a:pt x="1608" y="3264"/>
                </a:lnTo>
                <a:lnTo>
                  <a:pt x="1851" y="2948"/>
                </a:lnTo>
                <a:lnTo>
                  <a:pt x="2119" y="2656"/>
                </a:lnTo>
                <a:lnTo>
                  <a:pt x="2387" y="2388"/>
                </a:lnTo>
                <a:lnTo>
                  <a:pt x="2655" y="2120"/>
                </a:lnTo>
                <a:lnTo>
                  <a:pt x="2947" y="1852"/>
                </a:lnTo>
                <a:lnTo>
                  <a:pt x="3264" y="1608"/>
                </a:lnTo>
                <a:lnTo>
                  <a:pt x="3581" y="1389"/>
                </a:lnTo>
                <a:lnTo>
                  <a:pt x="3897" y="1170"/>
                </a:lnTo>
                <a:lnTo>
                  <a:pt x="4238" y="975"/>
                </a:lnTo>
                <a:lnTo>
                  <a:pt x="4603" y="805"/>
                </a:lnTo>
                <a:lnTo>
                  <a:pt x="4944" y="634"/>
                </a:lnTo>
                <a:lnTo>
                  <a:pt x="5334" y="488"/>
                </a:lnTo>
                <a:lnTo>
                  <a:pt x="5699" y="366"/>
                </a:lnTo>
                <a:lnTo>
                  <a:pt x="6089" y="244"/>
                </a:lnTo>
                <a:lnTo>
                  <a:pt x="6479" y="171"/>
                </a:lnTo>
                <a:lnTo>
                  <a:pt x="6868" y="98"/>
                </a:lnTo>
                <a:lnTo>
                  <a:pt x="7282" y="50"/>
                </a:lnTo>
                <a:lnTo>
                  <a:pt x="7696" y="1"/>
                </a:lnTo>
                <a:lnTo>
                  <a:pt x="8111" y="1"/>
                </a:lnTo>
                <a:lnTo>
                  <a:pt x="8111" y="1"/>
                </a:lnTo>
                <a:lnTo>
                  <a:pt x="8525" y="1"/>
                </a:lnTo>
                <a:lnTo>
                  <a:pt x="8939" y="50"/>
                </a:lnTo>
                <a:lnTo>
                  <a:pt x="9353" y="98"/>
                </a:lnTo>
                <a:lnTo>
                  <a:pt x="9742" y="171"/>
                </a:lnTo>
                <a:lnTo>
                  <a:pt x="10132" y="244"/>
                </a:lnTo>
                <a:lnTo>
                  <a:pt x="10522" y="366"/>
                </a:lnTo>
                <a:lnTo>
                  <a:pt x="10911" y="488"/>
                </a:lnTo>
                <a:lnTo>
                  <a:pt x="11277" y="634"/>
                </a:lnTo>
                <a:lnTo>
                  <a:pt x="11618" y="805"/>
                </a:lnTo>
                <a:lnTo>
                  <a:pt x="11983" y="975"/>
                </a:lnTo>
                <a:lnTo>
                  <a:pt x="12324" y="1170"/>
                </a:lnTo>
                <a:lnTo>
                  <a:pt x="12641" y="1389"/>
                </a:lnTo>
                <a:lnTo>
                  <a:pt x="12957" y="1608"/>
                </a:lnTo>
                <a:lnTo>
                  <a:pt x="13274" y="1852"/>
                </a:lnTo>
                <a:lnTo>
                  <a:pt x="13566" y="2120"/>
                </a:lnTo>
                <a:lnTo>
                  <a:pt x="13834" y="2388"/>
                </a:lnTo>
                <a:lnTo>
                  <a:pt x="14126" y="2656"/>
                </a:lnTo>
                <a:lnTo>
                  <a:pt x="14370" y="2948"/>
                </a:lnTo>
                <a:lnTo>
                  <a:pt x="14613" y="3264"/>
                </a:lnTo>
                <a:lnTo>
                  <a:pt x="14832" y="3581"/>
                </a:lnTo>
                <a:lnTo>
                  <a:pt x="15052" y="3898"/>
                </a:lnTo>
                <a:lnTo>
                  <a:pt x="15247" y="4239"/>
                </a:lnTo>
                <a:lnTo>
                  <a:pt x="15417" y="4604"/>
                </a:lnTo>
                <a:lnTo>
                  <a:pt x="15587" y="4945"/>
                </a:lnTo>
                <a:lnTo>
                  <a:pt x="15734" y="5335"/>
                </a:lnTo>
                <a:lnTo>
                  <a:pt x="15855" y="5700"/>
                </a:lnTo>
                <a:lnTo>
                  <a:pt x="15977" y="6090"/>
                </a:lnTo>
                <a:lnTo>
                  <a:pt x="16050" y="6479"/>
                </a:lnTo>
                <a:lnTo>
                  <a:pt x="16123" y="6869"/>
                </a:lnTo>
                <a:lnTo>
                  <a:pt x="16172" y="7283"/>
                </a:lnTo>
                <a:lnTo>
                  <a:pt x="16221" y="7697"/>
                </a:lnTo>
                <a:lnTo>
                  <a:pt x="16221" y="8111"/>
                </a:lnTo>
                <a:lnTo>
                  <a:pt x="16221" y="8111"/>
                </a:lnTo>
                <a:lnTo>
                  <a:pt x="16221" y="8525"/>
                </a:lnTo>
                <a:lnTo>
                  <a:pt x="16172" y="8939"/>
                </a:lnTo>
                <a:lnTo>
                  <a:pt x="16123" y="9353"/>
                </a:lnTo>
                <a:lnTo>
                  <a:pt x="16050" y="9743"/>
                </a:lnTo>
                <a:lnTo>
                  <a:pt x="15977" y="10133"/>
                </a:lnTo>
                <a:lnTo>
                  <a:pt x="15855" y="10522"/>
                </a:lnTo>
                <a:lnTo>
                  <a:pt x="15734" y="10888"/>
                </a:lnTo>
                <a:lnTo>
                  <a:pt x="15587" y="11277"/>
                </a:lnTo>
                <a:lnTo>
                  <a:pt x="15417" y="11618"/>
                </a:lnTo>
                <a:lnTo>
                  <a:pt x="15247" y="11984"/>
                </a:lnTo>
                <a:lnTo>
                  <a:pt x="15052" y="12324"/>
                </a:lnTo>
                <a:lnTo>
                  <a:pt x="14832" y="12641"/>
                </a:lnTo>
                <a:lnTo>
                  <a:pt x="14613" y="12958"/>
                </a:lnTo>
                <a:lnTo>
                  <a:pt x="14370" y="13274"/>
                </a:lnTo>
                <a:lnTo>
                  <a:pt x="14126" y="13567"/>
                </a:lnTo>
                <a:lnTo>
                  <a:pt x="13834" y="13835"/>
                </a:lnTo>
                <a:lnTo>
                  <a:pt x="13566" y="14102"/>
                </a:lnTo>
                <a:lnTo>
                  <a:pt x="13274" y="14370"/>
                </a:lnTo>
                <a:lnTo>
                  <a:pt x="12957" y="14614"/>
                </a:lnTo>
                <a:lnTo>
                  <a:pt x="12641" y="14833"/>
                </a:lnTo>
                <a:lnTo>
                  <a:pt x="12324" y="15052"/>
                </a:lnTo>
                <a:lnTo>
                  <a:pt x="11983" y="15247"/>
                </a:lnTo>
                <a:lnTo>
                  <a:pt x="11618" y="15418"/>
                </a:lnTo>
                <a:lnTo>
                  <a:pt x="11277" y="15588"/>
                </a:lnTo>
                <a:lnTo>
                  <a:pt x="10911" y="15734"/>
                </a:lnTo>
                <a:lnTo>
                  <a:pt x="10522" y="15856"/>
                </a:lnTo>
                <a:lnTo>
                  <a:pt x="10132" y="15978"/>
                </a:lnTo>
                <a:lnTo>
                  <a:pt x="9742" y="16051"/>
                </a:lnTo>
                <a:lnTo>
                  <a:pt x="9353" y="16124"/>
                </a:lnTo>
                <a:lnTo>
                  <a:pt x="8939" y="16173"/>
                </a:lnTo>
                <a:lnTo>
                  <a:pt x="8525" y="16221"/>
                </a:lnTo>
                <a:lnTo>
                  <a:pt x="8111" y="16221"/>
                </a:lnTo>
                <a:lnTo>
                  <a:pt x="8111" y="16221"/>
                </a:lnTo>
                <a:lnTo>
                  <a:pt x="7696" y="16221"/>
                </a:lnTo>
                <a:lnTo>
                  <a:pt x="7282" y="16173"/>
                </a:lnTo>
                <a:lnTo>
                  <a:pt x="6868" y="16124"/>
                </a:lnTo>
                <a:lnTo>
                  <a:pt x="6479" y="16051"/>
                </a:lnTo>
                <a:lnTo>
                  <a:pt x="6089" y="15978"/>
                </a:lnTo>
                <a:lnTo>
                  <a:pt x="5699" y="15856"/>
                </a:lnTo>
                <a:lnTo>
                  <a:pt x="5334" y="15734"/>
                </a:lnTo>
                <a:lnTo>
                  <a:pt x="4944" y="15588"/>
                </a:lnTo>
                <a:lnTo>
                  <a:pt x="4603" y="15418"/>
                </a:lnTo>
                <a:lnTo>
                  <a:pt x="4238" y="15247"/>
                </a:lnTo>
                <a:lnTo>
                  <a:pt x="3897" y="15052"/>
                </a:lnTo>
                <a:lnTo>
                  <a:pt x="3581" y="14833"/>
                </a:lnTo>
                <a:lnTo>
                  <a:pt x="3264" y="14614"/>
                </a:lnTo>
                <a:lnTo>
                  <a:pt x="2947" y="14370"/>
                </a:lnTo>
                <a:lnTo>
                  <a:pt x="2655" y="14102"/>
                </a:lnTo>
                <a:lnTo>
                  <a:pt x="2387" y="13835"/>
                </a:lnTo>
                <a:lnTo>
                  <a:pt x="2119" y="13567"/>
                </a:lnTo>
                <a:lnTo>
                  <a:pt x="1851" y="13274"/>
                </a:lnTo>
                <a:lnTo>
                  <a:pt x="1608" y="12958"/>
                </a:lnTo>
                <a:lnTo>
                  <a:pt x="1389" y="12641"/>
                </a:lnTo>
                <a:lnTo>
                  <a:pt x="1169" y="12324"/>
                </a:lnTo>
                <a:lnTo>
                  <a:pt x="975" y="11984"/>
                </a:lnTo>
                <a:lnTo>
                  <a:pt x="804" y="11618"/>
                </a:lnTo>
                <a:lnTo>
                  <a:pt x="634" y="11277"/>
                </a:lnTo>
                <a:lnTo>
                  <a:pt x="487" y="10888"/>
                </a:lnTo>
                <a:lnTo>
                  <a:pt x="366" y="10522"/>
                </a:lnTo>
                <a:lnTo>
                  <a:pt x="244" y="10133"/>
                </a:lnTo>
                <a:lnTo>
                  <a:pt x="171" y="9743"/>
                </a:lnTo>
                <a:lnTo>
                  <a:pt x="98" y="9353"/>
                </a:lnTo>
                <a:lnTo>
                  <a:pt x="49" y="8939"/>
                </a:lnTo>
                <a:lnTo>
                  <a:pt x="0" y="8525"/>
                </a:lnTo>
                <a:lnTo>
                  <a:pt x="0" y="8111"/>
                </a:lnTo>
                <a:lnTo>
                  <a:pt x="0" y="8111"/>
                </a:lnTo>
                <a:close/>
                <a:moveTo>
                  <a:pt x="7234" y="11180"/>
                </a:moveTo>
                <a:lnTo>
                  <a:pt x="7234" y="11180"/>
                </a:lnTo>
                <a:lnTo>
                  <a:pt x="7282" y="11180"/>
                </a:lnTo>
                <a:lnTo>
                  <a:pt x="7282" y="11180"/>
                </a:lnTo>
                <a:lnTo>
                  <a:pt x="7453" y="11155"/>
                </a:lnTo>
                <a:lnTo>
                  <a:pt x="7623" y="11082"/>
                </a:lnTo>
                <a:lnTo>
                  <a:pt x="7794" y="10985"/>
                </a:lnTo>
                <a:lnTo>
                  <a:pt x="7916" y="10863"/>
                </a:lnTo>
                <a:lnTo>
                  <a:pt x="12007" y="6747"/>
                </a:lnTo>
                <a:lnTo>
                  <a:pt x="12007" y="6747"/>
                </a:lnTo>
                <a:lnTo>
                  <a:pt x="12105" y="6625"/>
                </a:lnTo>
                <a:lnTo>
                  <a:pt x="12153" y="6504"/>
                </a:lnTo>
                <a:lnTo>
                  <a:pt x="12202" y="6358"/>
                </a:lnTo>
                <a:lnTo>
                  <a:pt x="12202" y="6211"/>
                </a:lnTo>
                <a:lnTo>
                  <a:pt x="12202" y="6211"/>
                </a:lnTo>
                <a:lnTo>
                  <a:pt x="12178" y="6017"/>
                </a:lnTo>
                <a:lnTo>
                  <a:pt x="12129" y="5822"/>
                </a:lnTo>
                <a:lnTo>
                  <a:pt x="12032" y="5676"/>
                </a:lnTo>
                <a:lnTo>
                  <a:pt x="11886" y="5529"/>
                </a:lnTo>
                <a:lnTo>
                  <a:pt x="11886" y="5529"/>
                </a:lnTo>
                <a:lnTo>
                  <a:pt x="11764" y="5432"/>
                </a:lnTo>
                <a:lnTo>
                  <a:pt x="11618" y="5383"/>
                </a:lnTo>
                <a:lnTo>
                  <a:pt x="11472" y="5335"/>
                </a:lnTo>
                <a:lnTo>
                  <a:pt x="11325" y="5335"/>
                </a:lnTo>
                <a:lnTo>
                  <a:pt x="11325" y="5335"/>
                </a:lnTo>
                <a:lnTo>
                  <a:pt x="11131" y="5359"/>
                </a:lnTo>
                <a:lnTo>
                  <a:pt x="10960" y="5408"/>
                </a:lnTo>
                <a:lnTo>
                  <a:pt x="10790" y="5505"/>
                </a:lnTo>
                <a:lnTo>
                  <a:pt x="10643" y="5651"/>
                </a:lnTo>
                <a:lnTo>
                  <a:pt x="7161" y="8988"/>
                </a:lnTo>
                <a:lnTo>
                  <a:pt x="5797" y="7648"/>
                </a:lnTo>
                <a:lnTo>
                  <a:pt x="5797" y="7648"/>
                </a:lnTo>
                <a:lnTo>
                  <a:pt x="5675" y="7527"/>
                </a:lnTo>
                <a:lnTo>
                  <a:pt x="5505" y="7454"/>
                </a:lnTo>
                <a:lnTo>
                  <a:pt x="5358" y="7405"/>
                </a:lnTo>
                <a:lnTo>
                  <a:pt x="5188" y="7380"/>
                </a:lnTo>
                <a:lnTo>
                  <a:pt x="5188" y="7380"/>
                </a:lnTo>
                <a:lnTo>
                  <a:pt x="5017" y="7405"/>
                </a:lnTo>
                <a:lnTo>
                  <a:pt x="4847" y="7454"/>
                </a:lnTo>
                <a:lnTo>
                  <a:pt x="4701" y="7527"/>
                </a:lnTo>
                <a:lnTo>
                  <a:pt x="4555" y="7648"/>
                </a:lnTo>
                <a:lnTo>
                  <a:pt x="4555" y="7648"/>
                </a:lnTo>
                <a:lnTo>
                  <a:pt x="4457" y="7770"/>
                </a:lnTo>
                <a:lnTo>
                  <a:pt x="4360" y="7916"/>
                </a:lnTo>
                <a:lnTo>
                  <a:pt x="4311" y="8087"/>
                </a:lnTo>
                <a:lnTo>
                  <a:pt x="4311" y="8257"/>
                </a:lnTo>
                <a:lnTo>
                  <a:pt x="4311" y="8257"/>
                </a:lnTo>
                <a:lnTo>
                  <a:pt x="4311" y="8428"/>
                </a:lnTo>
                <a:lnTo>
                  <a:pt x="4360" y="8598"/>
                </a:lnTo>
                <a:lnTo>
                  <a:pt x="4457" y="8744"/>
                </a:lnTo>
                <a:lnTo>
                  <a:pt x="4555" y="8890"/>
                </a:lnTo>
                <a:lnTo>
                  <a:pt x="6601" y="10936"/>
                </a:lnTo>
                <a:lnTo>
                  <a:pt x="6601" y="10936"/>
                </a:lnTo>
                <a:lnTo>
                  <a:pt x="6747" y="11034"/>
                </a:lnTo>
                <a:lnTo>
                  <a:pt x="6893" y="11131"/>
                </a:lnTo>
                <a:lnTo>
                  <a:pt x="7063" y="11180"/>
                </a:lnTo>
                <a:lnTo>
                  <a:pt x="7234" y="11180"/>
                </a:lnTo>
                <a:lnTo>
                  <a:pt x="7234" y="11180"/>
                </a:lnTo>
                <a:close/>
              </a:path>
            </a:pathLst>
          </a:custGeom>
          <a:noFill/>
          <a:ln w="381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grpSp>
        <p:nvGrpSpPr>
          <p:cNvPr id="83" name="Google Shape;83;p13"/>
          <p:cNvGrpSpPr/>
          <p:nvPr/>
        </p:nvGrpSpPr>
        <p:grpSpPr>
          <a:xfrm>
            <a:off x="6231458" y="3449992"/>
            <a:ext cx="1222814" cy="1159811"/>
            <a:chOff x="5972700" y="2330200"/>
            <a:chExt cx="411625" cy="387275"/>
          </a:xfrm>
        </p:grpSpPr>
        <p:sp>
          <p:nvSpPr>
            <p:cNvPr id="84" name="Google Shape;84;p13"/>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381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85" name="Google Shape;85;p13"/>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381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grpSp>
      <p:sp>
        <p:nvSpPr>
          <p:cNvPr id="86" name="Google Shape;86;p13"/>
          <p:cNvSpPr/>
          <p:nvPr/>
        </p:nvSpPr>
        <p:spPr>
          <a:xfrm rot="-1625680">
            <a:off x="406969" y="2969891"/>
            <a:ext cx="1381757" cy="2120004"/>
          </a:xfrm>
          <a:custGeom>
            <a:avLst/>
            <a:gdLst/>
            <a:ahLst/>
            <a:cxnLst/>
            <a:rect l="l" t="t" r="r" b="b"/>
            <a:pathLst>
              <a:path w="11838" h="20508" fill="none" extrusionOk="0">
                <a:moveTo>
                  <a:pt x="10547" y="1"/>
                </a:moveTo>
                <a:lnTo>
                  <a:pt x="1292" y="1"/>
                </a:lnTo>
                <a:lnTo>
                  <a:pt x="1292" y="1"/>
                </a:lnTo>
                <a:lnTo>
                  <a:pt x="1024" y="25"/>
                </a:lnTo>
                <a:lnTo>
                  <a:pt x="780" y="98"/>
                </a:lnTo>
                <a:lnTo>
                  <a:pt x="561" y="220"/>
                </a:lnTo>
                <a:lnTo>
                  <a:pt x="366" y="366"/>
                </a:lnTo>
                <a:lnTo>
                  <a:pt x="220" y="561"/>
                </a:lnTo>
                <a:lnTo>
                  <a:pt x="98" y="780"/>
                </a:lnTo>
                <a:lnTo>
                  <a:pt x="25" y="1024"/>
                </a:lnTo>
                <a:lnTo>
                  <a:pt x="1" y="1292"/>
                </a:lnTo>
                <a:lnTo>
                  <a:pt x="1" y="19217"/>
                </a:lnTo>
                <a:lnTo>
                  <a:pt x="1" y="19217"/>
                </a:lnTo>
                <a:lnTo>
                  <a:pt x="25" y="19485"/>
                </a:lnTo>
                <a:lnTo>
                  <a:pt x="98" y="19728"/>
                </a:lnTo>
                <a:lnTo>
                  <a:pt x="220" y="19948"/>
                </a:lnTo>
                <a:lnTo>
                  <a:pt x="366" y="20142"/>
                </a:lnTo>
                <a:lnTo>
                  <a:pt x="561" y="20289"/>
                </a:lnTo>
                <a:lnTo>
                  <a:pt x="780" y="20410"/>
                </a:lnTo>
                <a:lnTo>
                  <a:pt x="1024" y="20483"/>
                </a:lnTo>
                <a:lnTo>
                  <a:pt x="1292" y="20508"/>
                </a:lnTo>
                <a:lnTo>
                  <a:pt x="10547" y="20508"/>
                </a:lnTo>
                <a:lnTo>
                  <a:pt x="10547" y="20508"/>
                </a:lnTo>
                <a:lnTo>
                  <a:pt x="10814" y="20483"/>
                </a:lnTo>
                <a:lnTo>
                  <a:pt x="11058" y="20410"/>
                </a:lnTo>
                <a:lnTo>
                  <a:pt x="11277" y="20289"/>
                </a:lnTo>
                <a:lnTo>
                  <a:pt x="11472" y="20142"/>
                </a:lnTo>
                <a:lnTo>
                  <a:pt x="11618" y="19948"/>
                </a:lnTo>
                <a:lnTo>
                  <a:pt x="11740" y="19728"/>
                </a:lnTo>
                <a:lnTo>
                  <a:pt x="11813" y="19485"/>
                </a:lnTo>
                <a:lnTo>
                  <a:pt x="11837" y="19217"/>
                </a:lnTo>
                <a:lnTo>
                  <a:pt x="11837" y="1292"/>
                </a:lnTo>
                <a:lnTo>
                  <a:pt x="11837" y="1292"/>
                </a:lnTo>
                <a:lnTo>
                  <a:pt x="11813" y="1024"/>
                </a:lnTo>
                <a:lnTo>
                  <a:pt x="11740" y="780"/>
                </a:lnTo>
                <a:lnTo>
                  <a:pt x="11618" y="561"/>
                </a:lnTo>
                <a:lnTo>
                  <a:pt x="11472" y="366"/>
                </a:lnTo>
                <a:lnTo>
                  <a:pt x="11277" y="220"/>
                </a:lnTo>
                <a:lnTo>
                  <a:pt x="11058" y="98"/>
                </a:lnTo>
                <a:lnTo>
                  <a:pt x="10814" y="25"/>
                </a:lnTo>
                <a:lnTo>
                  <a:pt x="10547" y="1"/>
                </a:lnTo>
                <a:lnTo>
                  <a:pt x="10547" y="1"/>
                </a:lnTo>
                <a:close/>
                <a:moveTo>
                  <a:pt x="5554" y="975"/>
                </a:moveTo>
                <a:lnTo>
                  <a:pt x="6284" y="975"/>
                </a:lnTo>
                <a:lnTo>
                  <a:pt x="6284" y="975"/>
                </a:lnTo>
                <a:lnTo>
                  <a:pt x="6406" y="999"/>
                </a:lnTo>
                <a:lnTo>
                  <a:pt x="6479" y="1073"/>
                </a:lnTo>
                <a:lnTo>
                  <a:pt x="6552" y="1146"/>
                </a:lnTo>
                <a:lnTo>
                  <a:pt x="6577" y="1267"/>
                </a:lnTo>
                <a:lnTo>
                  <a:pt x="6577" y="1267"/>
                </a:lnTo>
                <a:lnTo>
                  <a:pt x="6552" y="1365"/>
                </a:lnTo>
                <a:lnTo>
                  <a:pt x="6479" y="1462"/>
                </a:lnTo>
                <a:lnTo>
                  <a:pt x="6406" y="1511"/>
                </a:lnTo>
                <a:lnTo>
                  <a:pt x="6284" y="1535"/>
                </a:lnTo>
                <a:lnTo>
                  <a:pt x="5554" y="1535"/>
                </a:lnTo>
                <a:lnTo>
                  <a:pt x="5554" y="1535"/>
                </a:lnTo>
                <a:lnTo>
                  <a:pt x="5432" y="1511"/>
                </a:lnTo>
                <a:lnTo>
                  <a:pt x="5359" y="1462"/>
                </a:lnTo>
                <a:lnTo>
                  <a:pt x="5286" y="1365"/>
                </a:lnTo>
                <a:lnTo>
                  <a:pt x="5262" y="1267"/>
                </a:lnTo>
                <a:lnTo>
                  <a:pt x="5262" y="1267"/>
                </a:lnTo>
                <a:lnTo>
                  <a:pt x="5286" y="1146"/>
                </a:lnTo>
                <a:lnTo>
                  <a:pt x="5359" y="1073"/>
                </a:lnTo>
                <a:lnTo>
                  <a:pt x="5432" y="999"/>
                </a:lnTo>
                <a:lnTo>
                  <a:pt x="5554" y="975"/>
                </a:lnTo>
                <a:lnTo>
                  <a:pt x="5554" y="975"/>
                </a:lnTo>
                <a:close/>
                <a:moveTo>
                  <a:pt x="5919" y="19436"/>
                </a:moveTo>
                <a:lnTo>
                  <a:pt x="5919" y="19436"/>
                </a:lnTo>
                <a:lnTo>
                  <a:pt x="5749" y="19412"/>
                </a:lnTo>
                <a:lnTo>
                  <a:pt x="5578" y="19363"/>
                </a:lnTo>
                <a:lnTo>
                  <a:pt x="5432" y="19290"/>
                </a:lnTo>
                <a:lnTo>
                  <a:pt x="5310" y="19193"/>
                </a:lnTo>
                <a:lnTo>
                  <a:pt x="5213" y="19071"/>
                </a:lnTo>
                <a:lnTo>
                  <a:pt x="5140" y="18925"/>
                </a:lnTo>
                <a:lnTo>
                  <a:pt x="5091" y="18754"/>
                </a:lnTo>
                <a:lnTo>
                  <a:pt x="5067" y="18584"/>
                </a:lnTo>
                <a:lnTo>
                  <a:pt x="5067" y="18584"/>
                </a:lnTo>
                <a:lnTo>
                  <a:pt x="5091" y="18413"/>
                </a:lnTo>
                <a:lnTo>
                  <a:pt x="5140" y="18243"/>
                </a:lnTo>
                <a:lnTo>
                  <a:pt x="5213" y="18097"/>
                </a:lnTo>
                <a:lnTo>
                  <a:pt x="5310" y="17975"/>
                </a:lnTo>
                <a:lnTo>
                  <a:pt x="5432" y="17877"/>
                </a:lnTo>
                <a:lnTo>
                  <a:pt x="5578" y="17804"/>
                </a:lnTo>
                <a:lnTo>
                  <a:pt x="5749" y="17756"/>
                </a:lnTo>
                <a:lnTo>
                  <a:pt x="5919" y="17731"/>
                </a:lnTo>
                <a:lnTo>
                  <a:pt x="5919" y="17731"/>
                </a:lnTo>
                <a:lnTo>
                  <a:pt x="6090" y="17756"/>
                </a:lnTo>
                <a:lnTo>
                  <a:pt x="6260" y="17804"/>
                </a:lnTo>
                <a:lnTo>
                  <a:pt x="6406" y="17877"/>
                </a:lnTo>
                <a:lnTo>
                  <a:pt x="6528" y="17975"/>
                </a:lnTo>
                <a:lnTo>
                  <a:pt x="6625" y="18097"/>
                </a:lnTo>
                <a:lnTo>
                  <a:pt x="6699" y="18243"/>
                </a:lnTo>
                <a:lnTo>
                  <a:pt x="6747" y="18413"/>
                </a:lnTo>
                <a:lnTo>
                  <a:pt x="6772" y="18584"/>
                </a:lnTo>
                <a:lnTo>
                  <a:pt x="6772" y="18584"/>
                </a:lnTo>
                <a:lnTo>
                  <a:pt x="6747" y="18754"/>
                </a:lnTo>
                <a:lnTo>
                  <a:pt x="6699" y="18925"/>
                </a:lnTo>
                <a:lnTo>
                  <a:pt x="6625" y="19071"/>
                </a:lnTo>
                <a:lnTo>
                  <a:pt x="6528" y="19193"/>
                </a:lnTo>
                <a:lnTo>
                  <a:pt x="6406" y="19290"/>
                </a:lnTo>
                <a:lnTo>
                  <a:pt x="6260" y="19363"/>
                </a:lnTo>
                <a:lnTo>
                  <a:pt x="6090" y="19412"/>
                </a:lnTo>
                <a:lnTo>
                  <a:pt x="5919" y="19436"/>
                </a:lnTo>
                <a:lnTo>
                  <a:pt x="5919" y="19436"/>
                </a:lnTo>
                <a:close/>
                <a:moveTo>
                  <a:pt x="10547" y="16660"/>
                </a:moveTo>
                <a:lnTo>
                  <a:pt x="1292" y="16660"/>
                </a:lnTo>
                <a:lnTo>
                  <a:pt x="1292" y="2558"/>
                </a:lnTo>
                <a:lnTo>
                  <a:pt x="10547" y="2558"/>
                </a:lnTo>
                <a:lnTo>
                  <a:pt x="10547" y="16660"/>
                </a:lnTo>
                <a:close/>
              </a:path>
            </a:pathLst>
          </a:custGeom>
          <a:noFill/>
          <a:ln w="381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ctrTitle"/>
          </p:nvPr>
        </p:nvSpPr>
        <p:spPr>
          <a:xfrm>
            <a:off x="1325575" y="1991844"/>
            <a:ext cx="58326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000">
                <a:solidFill>
                  <a:schemeClr val="accent4"/>
                </a:solidFill>
              </a:rPr>
              <a:t>1.</a:t>
            </a:r>
            <a:endParaRPr sz="6000">
              <a:solidFill>
                <a:schemeClr val="accent4"/>
              </a:solidFill>
            </a:endParaRPr>
          </a:p>
          <a:p>
            <a:pPr marL="0" lvl="0" indent="0" algn="l" rtl="0">
              <a:spcBef>
                <a:spcPts val="0"/>
              </a:spcBef>
              <a:spcAft>
                <a:spcPts val="0"/>
              </a:spcAft>
              <a:buNone/>
            </a:pPr>
            <a:r>
              <a:rPr lang="en" sz="4600"/>
              <a:t>My Story</a:t>
            </a:r>
            <a:endParaRPr sz="4600"/>
          </a:p>
        </p:txBody>
      </p:sp>
      <p:sp>
        <p:nvSpPr>
          <p:cNvPr id="92" name="Google Shape;92;p14"/>
          <p:cNvSpPr txBox="1">
            <a:spLocks noGrp="1"/>
          </p:cNvSpPr>
          <p:nvPr>
            <p:ph type="sldNum" idx="4294967295"/>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a:p>
        </p:txBody>
      </p:sp>
      <p:grpSp>
        <p:nvGrpSpPr>
          <p:cNvPr id="93" name="Google Shape;93;p14"/>
          <p:cNvGrpSpPr/>
          <p:nvPr/>
        </p:nvGrpSpPr>
        <p:grpSpPr>
          <a:xfrm>
            <a:off x="5209477" y="1221075"/>
            <a:ext cx="2755645" cy="2130718"/>
            <a:chOff x="5233525" y="4954450"/>
            <a:chExt cx="538275" cy="516350"/>
          </a:xfrm>
        </p:grpSpPr>
        <p:sp>
          <p:nvSpPr>
            <p:cNvPr id="94" name="Google Shape;94;p14"/>
            <p:cNvSpPr/>
            <p:nvPr/>
          </p:nvSpPr>
          <p:spPr>
            <a:xfrm>
              <a:off x="5637825" y="4954450"/>
              <a:ext cx="89525" cy="89525"/>
            </a:xfrm>
            <a:custGeom>
              <a:avLst/>
              <a:gdLst/>
              <a:ahLst/>
              <a:cxnLst/>
              <a:rect l="l" t="t" r="r" b="b"/>
              <a:pathLst>
                <a:path w="3581" h="3581" fill="none" extrusionOk="0">
                  <a:moveTo>
                    <a:pt x="1023" y="3410"/>
                  </a:moveTo>
                  <a:lnTo>
                    <a:pt x="1023" y="3410"/>
                  </a:lnTo>
                  <a:lnTo>
                    <a:pt x="1193" y="3483"/>
                  </a:lnTo>
                  <a:lnTo>
                    <a:pt x="1388" y="3532"/>
                  </a:lnTo>
                  <a:lnTo>
                    <a:pt x="1583" y="3556"/>
                  </a:lnTo>
                  <a:lnTo>
                    <a:pt x="1778" y="3581"/>
                  </a:lnTo>
                  <a:lnTo>
                    <a:pt x="1778" y="3581"/>
                  </a:lnTo>
                  <a:lnTo>
                    <a:pt x="1973" y="3556"/>
                  </a:lnTo>
                  <a:lnTo>
                    <a:pt x="2143" y="3532"/>
                  </a:lnTo>
                  <a:lnTo>
                    <a:pt x="2314" y="3508"/>
                  </a:lnTo>
                  <a:lnTo>
                    <a:pt x="2484" y="3435"/>
                  </a:lnTo>
                  <a:lnTo>
                    <a:pt x="2630" y="3361"/>
                  </a:lnTo>
                  <a:lnTo>
                    <a:pt x="2776" y="3264"/>
                  </a:lnTo>
                  <a:lnTo>
                    <a:pt x="2923" y="3167"/>
                  </a:lnTo>
                  <a:lnTo>
                    <a:pt x="3044" y="3045"/>
                  </a:lnTo>
                  <a:lnTo>
                    <a:pt x="3166" y="2923"/>
                  </a:lnTo>
                  <a:lnTo>
                    <a:pt x="3264" y="2801"/>
                  </a:lnTo>
                  <a:lnTo>
                    <a:pt x="3361" y="2631"/>
                  </a:lnTo>
                  <a:lnTo>
                    <a:pt x="3434" y="2485"/>
                  </a:lnTo>
                  <a:lnTo>
                    <a:pt x="3483" y="2314"/>
                  </a:lnTo>
                  <a:lnTo>
                    <a:pt x="3531" y="2144"/>
                  </a:lnTo>
                  <a:lnTo>
                    <a:pt x="3556" y="1973"/>
                  </a:lnTo>
                  <a:lnTo>
                    <a:pt x="3580" y="1803"/>
                  </a:lnTo>
                  <a:lnTo>
                    <a:pt x="3580" y="1803"/>
                  </a:lnTo>
                  <a:lnTo>
                    <a:pt x="3556" y="1608"/>
                  </a:lnTo>
                  <a:lnTo>
                    <a:pt x="3531" y="1437"/>
                  </a:lnTo>
                  <a:lnTo>
                    <a:pt x="3483" y="1267"/>
                  </a:lnTo>
                  <a:lnTo>
                    <a:pt x="3434" y="1096"/>
                  </a:lnTo>
                  <a:lnTo>
                    <a:pt x="3361" y="950"/>
                  </a:lnTo>
                  <a:lnTo>
                    <a:pt x="3264" y="804"/>
                  </a:lnTo>
                  <a:lnTo>
                    <a:pt x="3166" y="658"/>
                  </a:lnTo>
                  <a:lnTo>
                    <a:pt x="3044" y="536"/>
                  </a:lnTo>
                  <a:lnTo>
                    <a:pt x="2923" y="414"/>
                  </a:lnTo>
                  <a:lnTo>
                    <a:pt x="2776" y="317"/>
                  </a:lnTo>
                  <a:lnTo>
                    <a:pt x="2630" y="220"/>
                  </a:lnTo>
                  <a:lnTo>
                    <a:pt x="2484" y="147"/>
                  </a:lnTo>
                  <a:lnTo>
                    <a:pt x="2314" y="98"/>
                  </a:lnTo>
                  <a:lnTo>
                    <a:pt x="2143" y="49"/>
                  </a:lnTo>
                  <a:lnTo>
                    <a:pt x="1973" y="25"/>
                  </a:lnTo>
                  <a:lnTo>
                    <a:pt x="1778" y="0"/>
                  </a:lnTo>
                  <a:lnTo>
                    <a:pt x="1778" y="0"/>
                  </a:lnTo>
                  <a:lnTo>
                    <a:pt x="1607" y="25"/>
                  </a:lnTo>
                  <a:lnTo>
                    <a:pt x="1437" y="49"/>
                  </a:lnTo>
                  <a:lnTo>
                    <a:pt x="1266" y="98"/>
                  </a:lnTo>
                  <a:lnTo>
                    <a:pt x="1096" y="147"/>
                  </a:lnTo>
                  <a:lnTo>
                    <a:pt x="925" y="220"/>
                  </a:lnTo>
                  <a:lnTo>
                    <a:pt x="779" y="317"/>
                  </a:lnTo>
                  <a:lnTo>
                    <a:pt x="658" y="414"/>
                  </a:lnTo>
                  <a:lnTo>
                    <a:pt x="536" y="536"/>
                  </a:lnTo>
                  <a:lnTo>
                    <a:pt x="414" y="658"/>
                  </a:lnTo>
                  <a:lnTo>
                    <a:pt x="317" y="804"/>
                  </a:lnTo>
                  <a:lnTo>
                    <a:pt x="219" y="950"/>
                  </a:lnTo>
                  <a:lnTo>
                    <a:pt x="146" y="1096"/>
                  </a:lnTo>
                  <a:lnTo>
                    <a:pt x="73" y="1267"/>
                  </a:lnTo>
                  <a:lnTo>
                    <a:pt x="49" y="1437"/>
                  </a:lnTo>
                  <a:lnTo>
                    <a:pt x="24" y="1608"/>
                  </a:lnTo>
                  <a:lnTo>
                    <a:pt x="0" y="1803"/>
                  </a:lnTo>
                  <a:lnTo>
                    <a:pt x="0" y="1803"/>
                  </a:lnTo>
                  <a:lnTo>
                    <a:pt x="24" y="2071"/>
                  </a:lnTo>
                  <a:lnTo>
                    <a:pt x="97" y="2339"/>
                  </a:lnTo>
                  <a:lnTo>
                    <a:pt x="195" y="2582"/>
                  </a:lnTo>
                  <a:lnTo>
                    <a:pt x="317" y="2801"/>
                  </a:lnTo>
                </a:path>
              </a:pathLst>
            </a:custGeom>
            <a:noFill/>
            <a:ln w="762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95" name="Google Shape;95;p14"/>
            <p:cNvSpPr/>
            <p:nvPr/>
          </p:nvSpPr>
          <p:spPr>
            <a:xfrm>
              <a:off x="5323025" y="4980625"/>
              <a:ext cx="88925" cy="88925"/>
            </a:xfrm>
            <a:custGeom>
              <a:avLst/>
              <a:gdLst/>
              <a:ahLst/>
              <a:cxnLst/>
              <a:rect l="l" t="t" r="r" b="b"/>
              <a:pathLst>
                <a:path w="3557" h="3557" fill="none" extrusionOk="0">
                  <a:moveTo>
                    <a:pt x="3191" y="2850"/>
                  </a:moveTo>
                  <a:lnTo>
                    <a:pt x="3191" y="2850"/>
                  </a:lnTo>
                  <a:lnTo>
                    <a:pt x="3313" y="2680"/>
                  </a:lnTo>
                  <a:lnTo>
                    <a:pt x="3410" y="2509"/>
                  </a:lnTo>
                  <a:lnTo>
                    <a:pt x="3483" y="2314"/>
                  </a:lnTo>
                  <a:lnTo>
                    <a:pt x="3532" y="2095"/>
                  </a:lnTo>
                  <a:lnTo>
                    <a:pt x="3532" y="2095"/>
                  </a:lnTo>
                  <a:lnTo>
                    <a:pt x="3556" y="1925"/>
                  </a:lnTo>
                  <a:lnTo>
                    <a:pt x="3556" y="1730"/>
                  </a:lnTo>
                  <a:lnTo>
                    <a:pt x="3556" y="1559"/>
                  </a:lnTo>
                  <a:lnTo>
                    <a:pt x="3508" y="1389"/>
                  </a:lnTo>
                  <a:lnTo>
                    <a:pt x="3459" y="1218"/>
                  </a:lnTo>
                  <a:lnTo>
                    <a:pt x="3410" y="1072"/>
                  </a:lnTo>
                  <a:lnTo>
                    <a:pt x="3337" y="902"/>
                  </a:lnTo>
                  <a:lnTo>
                    <a:pt x="3240" y="756"/>
                  </a:lnTo>
                  <a:lnTo>
                    <a:pt x="3142" y="634"/>
                  </a:lnTo>
                  <a:lnTo>
                    <a:pt x="3021" y="512"/>
                  </a:lnTo>
                  <a:lnTo>
                    <a:pt x="2899" y="390"/>
                  </a:lnTo>
                  <a:lnTo>
                    <a:pt x="2753" y="293"/>
                  </a:lnTo>
                  <a:lnTo>
                    <a:pt x="2606" y="196"/>
                  </a:lnTo>
                  <a:lnTo>
                    <a:pt x="2436" y="122"/>
                  </a:lnTo>
                  <a:lnTo>
                    <a:pt x="2266" y="74"/>
                  </a:lnTo>
                  <a:lnTo>
                    <a:pt x="2095" y="25"/>
                  </a:lnTo>
                  <a:lnTo>
                    <a:pt x="2095" y="25"/>
                  </a:lnTo>
                  <a:lnTo>
                    <a:pt x="1925" y="1"/>
                  </a:lnTo>
                  <a:lnTo>
                    <a:pt x="1730" y="1"/>
                  </a:lnTo>
                  <a:lnTo>
                    <a:pt x="1559" y="1"/>
                  </a:lnTo>
                  <a:lnTo>
                    <a:pt x="1389" y="25"/>
                  </a:lnTo>
                  <a:lnTo>
                    <a:pt x="1218" y="74"/>
                  </a:lnTo>
                  <a:lnTo>
                    <a:pt x="1072" y="147"/>
                  </a:lnTo>
                  <a:lnTo>
                    <a:pt x="902" y="220"/>
                  </a:lnTo>
                  <a:lnTo>
                    <a:pt x="756" y="317"/>
                  </a:lnTo>
                  <a:lnTo>
                    <a:pt x="634" y="415"/>
                  </a:lnTo>
                  <a:lnTo>
                    <a:pt x="512" y="537"/>
                  </a:lnTo>
                  <a:lnTo>
                    <a:pt x="390" y="658"/>
                  </a:lnTo>
                  <a:lnTo>
                    <a:pt x="293" y="804"/>
                  </a:lnTo>
                  <a:lnTo>
                    <a:pt x="195" y="951"/>
                  </a:lnTo>
                  <a:lnTo>
                    <a:pt x="122" y="1097"/>
                  </a:lnTo>
                  <a:lnTo>
                    <a:pt x="74" y="1267"/>
                  </a:lnTo>
                  <a:lnTo>
                    <a:pt x="25" y="1462"/>
                  </a:lnTo>
                  <a:lnTo>
                    <a:pt x="25" y="1462"/>
                  </a:lnTo>
                  <a:lnTo>
                    <a:pt x="1" y="1633"/>
                  </a:lnTo>
                  <a:lnTo>
                    <a:pt x="1" y="1803"/>
                  </a:lnTo>
                  <a:lnTo>
                    <a:pt x="1" y="1998"/>
                  </a:lnTo>
                  <a:lnTo>
                    <a:pt x="25" y="2168"/>
                  </a:lnTo>
                  <a:lnTo>
                    <a:pt x="74" y="2339"/>
                  </a:lnTo>
                  <a:lnTo>
                    <a:pt x="147" y="2485"/>
                  </a:lnTo>
                  <a:lnTo>
                    <a:pt x="220" y="2655"/>
                  </a:lnTo>
                  <a:lnTo>
                    <a:pt x="317" y="2777"/>
                  </a:lnTo>
                  <a:lnTo>
                    <a:pt x="415" y="2923"/>
                  </a:lnTo>
                  <a:lnTo>
                    <a:pt x="536" y="3045"/>
                  </a:lnTo>
                  <a:lnTo>
                    <a:pt x="658" y="3167"/>
                  </a:lnTo>
                  <a:lnTo>
                    <a:pt x="804" y="3264"/>
                  </a:lnTo>
                  <a:lnTo>
                    <a:pt x="950" y="3362"/>
                  </a:lnTo>
                  <a:lnTo>
                    <a:pt x="1096" y="3435"/>
                  </a:lnTo>
                  <a:lnTo>
                    <a:pt x="1267" y="3483"/>
                  </a:lnTo>
                  <a:lnTo>
                    <a:pt x="1462" y="3532"/>
                  </a:lnTo>
                  <a:lnTo>
                    <a:pt x="1462" y="3532"/>
                  </a:lnTo>
                  <a:lnTo>
                    <a:pt x="1705" y="3557"/>
                  </a:lnTo>
                  <a:lnTo>
                    <a:pt x="1973" y="3557"/>
                  </a:lnTo>
                  <a:lnTo>
                    <a:pt x="2217" y="3508"/>
                  </a:lnTo>
                  <a:lnTo>
                    <a:pt x="2460" y="3435"/>
                  </a:lnTo>
                </a:path>
              </a:pathLst>
            </a:custGeom>
            <a:noFill/>
            <a:ln w="762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96" name="Google Shape;96;p14"/>
            <p:cNvSpPr/>
            <p:nvPr/>
          </p:nvSpPr>
          <p:spPr>
            <a:xfrm>
              <a:off x="5233525" y="5255225"/>
              <a:ext cx="89525" cy="89525"/>
            </a:xfrm>
            <a:custGeom>
              <a:avLst/>
              <a:gdLst/>
              <a:ahLst/>
              <a:cxnLst/>
              <a:rect l="l" t="t" r="r" b="b"/>
              <a:pathLst>
                <a:path w="3581" h="3581" fill="none" extrusionOk="0">
                  <a:moveTo>
                    <a:pt x="3215" y="707"/>
                  </a:moveTo>
                  <a:lnTo>
                    <a:pt x="3215" y="707"/>
                  </a:lnTo>
                  <a:lnTo>
                    <a:pt x="3093" y="585"/>
                  </a:lnTo>
                  <a:lnTo>
                    <a:pt x="2972" y="464"/>
                  </a:lnTo>
                  <a:lnTo>
                    <a:pt x="2850" y="342"/>
                  </a:lnTo>
                  <a:lnTo>
                    <a:pt x="2679" y="244"/>
                  </a:lnTo>
                  <a:lnTo>
                    <a:pt x="2679" y="244"/>
                  </a:lnTo>
                  <a:lnTo>
                    <a:pt x="2533" y="171"/>
                  </a:lnTo>
                  <a:lnTo>
                    <a:pt x="2363" y="98"/>
                  </a:lnTo>
                  <a:lnTo>
                    <a:pt x="2192" y="50"/>
                  </a:lnTo>
                  <a:lnTo>
                    <a:pt x="2022" y="25"/>
                  </a:lnTo>
                  <a:lnTo>
                    <a:pt x="1851" y="1"/>
                  </a:lnTo>
                  <a:lnTo>
                    <a:pt x="1681" y="25"/>
                  </a:lnTo>
                  <a:lnTo>
                    <a:pt x="1510" y="25"/>
                  </a:lnTo>
                  <a:lnTo>
                    <a:pt x="1340" y="74"/>
                  </a:lnTo>
                  <a:lnTo>
                    <a:pt x="1169" y="123"/>
                  </a:lnTo>
                  <a:lnTo>
                    <a:pt x="1023" y="196"/>
                  </a:lnTo>
                  <a:lnTo>
                    <a:pt x="877" y="269"/>
                  </a:lnTo>
                  <a:lnTo>
                    <a:pt x="731" y="366"/>
                  </a:lnTo>
                  <a:lnTo>
                    <a:pt x="585" y="488"/>
                  </a:lnTo>
                  <a:lnTo>
                    <a:pt x="463" y="610"/>
                  </a:lnTo>
                  <a:lnTo>
                    <a:pt x="341" y="731"/>
                  </a:lnTo>
                  <a:lnTo>
                    <a:pt x="244" y="902"/>
                  </a:lnTo>
                  <a:lnTo>
                    <a:pt x="244" y="902"/>
                  </a:lnTo>
                  <a:lnTo>
                    <a:pt x="171" y="1048"/>
                  </a:lnTo>
                  <a:lnTo>
                    <a:pt x="98" y="1219"/>
                  </a:lnTo>
                  <a:lnTo>
                    <a:pt x="49" y="1389"/>
                  </a:lnTo>
                  <a:lnTo>
                    <a:pt x="25" y="1560"/>
                  </a:lnTo>
                  <a:lnTo>
                    <a:pt x="0" y="1730"/>
                  </a:lnTo>
                  <a:lnTo>
                    <a:pt x="0" y="1900"/>
                  </a:lnTo>
                  <a:lnTo>
                    <a:pt x="25" y="2071"/>
                  </a:lnTo>
                  <a:lnTo>
                    <a:pt x="73" y="2241"/>
                  </a:lnTo>
                  <a:lnTo>
                    <a:pt x="122" y="2412"/>
                  </a:lnTo>
                  <a:lnTo>
                    <a:pt x="195" y="2558"/>
                  </a:lnTo>
                  <a:lnTo>
                    <a:pt x="268" y="2729"/>
                  </a:lnTo>
                  <a:lnTo>
                    <a:pt x="366" y="2850"/>
                  </a:lnTo>
                  <a:lnTo>
                    <a:pt x="463" y="2996"/>
                  </a:lnTo>
                  <a:lnTo>
                    <a:pt x="609" y="3118"/>
                  </a:lnTo>
                  <a:lnTo>
                    <a:pt x="731" y="3240"/>
                  </a:lnTo>
                  <a:lnTo>
                    <a:pt x="901" y="3337"/>
                  </a:lnTo>
                  <a:lnTo>
                    <a:pt x="901" y="3337"/>
                  </a:lnTo>
                  <a:lnTo>
                    <a:pt x="1048" y="3410"/>
                  </a:lnTo>
                  <a:lnTo>
                    <a:pt x="1218" y="3484"/>
                  </a:lnTo>
                  <a:lnTo>
                    <a:pt x="1389" y="3532"/>
                  </a:lnTo>
                  <a:lnTo>
                    <a:pt x="1559" y="3557"/>
                  </a:lnTo>
                  <a:lnTo>
                    <a:pt x="1730" y="3581"/>
                  </a:lnTo>
                  <a:lnTo>
                    <a:pt x="1900" y="3581"/>
                  </a:lnTo>
                  <a:lnTo>
                    <a:pt x="2071" y="3557"/>
                  </a:lnTo>
                  <a:lnTo>
                    <a:pt x="2241" y="3508"/>
                  </a:lnTo>
                  <a:lnTo>
                    <a:pt x="2411" y="3459"/>
                  </a:lnTo>
                  <a:lnTo>
                    <a:pt x="2558" y="3410"/>
                  </a:lnTo>
                  <a:lnTo>
                    <a:pt x="2704" y="3313"/>
                  </a:lnTo>
                  <a:lnTo>
                    <a:pt x="2850" y="3216"/>
                  </a:lnTo>
                  <a:lnTo>
                    <a:pt x="2996" y="3118"/>
                  </a:lnTo>
                  <a:lnTo>
                    <a:pt x="3118" y="2996"/>
                  </a:lnTo>
                  <a:lnTo>
                    <a:pt x="3240" y="2850"/>
                  </a:lnTo>
                  <a:lnTo>
                    <a:pt x="3337" y="2704"/>
                  </a:lnTo>
                  <a:lnTo>
                    <a:pt x="3337" y="2704"/>
                  </a:lnTo>
                  <a:lnTo>
                    <a:pt x="3459" y="2412"/>
                  </a:lnTo>
                  <a:lnTo>
                    <a:pt x="3532" y="2144"/>
                  </a:lnTo>
                  <a:lnTo>
                    <a:pt x="3581" y="1852"/>
                  </a:lnTo>
                  <a:lnTo>
                    <a:pt x="3556" y="1560"/>
                  </a:lnTo>
                </a:path>
              </a:pathLst>
            </a:custGeom>
            <a:noFill/>
            <a:ln w="762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97" name="Google Shape;97;p14"/>
            <p:cNvSpPr/>
            <p:nvPr/>
          </p:nvSpPr>
          <p:spPr>
            <a:xfrm>
              <a:off x="5453325" y="5382475"/>
              <a:ext cx="88925" cy="88325"/>
            </a:xfrm>
            <a:custGeom>
              <a:avLst/>
              <a:gdLst/>
              <a:ahLst/>
              <a:cxnLst/>
              <a:rect l="l" t="t" r="r" b="b"/>
              <a:pathLst>
                <a:path w="3557" h="3533" fill="none" extrusionOk="0">
                  <a:moveTo>
                    <a:pt x="1389" y="1"/>
                  </a:moveTo>
                  <a:lnTo>
                    <a:pt x="1389" y="1"/>
                  </a:lnTo>
                  <a:lnTo>
                    <a:pt x="1194" y="50"/>
                  </a:lnTo>
                  <a:lnTo>
                    <a:pt x="999" y="147"/>
                  </a:lnTo>
                  <a:lnTo>
                    <a:pt x="804" y="245"/>
                  </a:lnTo>
                  <a:lnTo>
                    <a:pt x="634" y="366"/>
                  </a:lnTo>
                  <a:lnTo>
                    <a:pt x="634" y="366"/>
                  </a:lnTo>
                  <a:lnTo>
                    <a:pt x="488" y="488"/>
                  </a:lnTo>
                  <a:lnTo>
                    <a:pt x="390" y="634"/>
                  </a:lnTo>
                  <a:lnTo>
                    <a:pt x="268" y="780"/>
                  </a:lnTo>
                  <a:lnTo>
                    <a:pt x="195" y="926"/>
                  </a:lnTo>
                  <a:lnTo>
                    <a:pt x="122" y="1073"/>
                  </a:lnTo>
                  <a:lnTo>
                    <a:pt x="74" y="1243"/>
                  </a:lnTo>
                  <a:lnTo>
                    <a:pt x="25" y="1414"/>
                  </a:lnTo>
                  <a:lnTo>
                    <a:pt x="0" y="1584"/>
                  </a:lnTo>
                  <a:lnTo>
                    <a:pt x="0" y="1755"/>
                  </a:lnTo>
                  <a:lnTo>
                    <a:pt x="0" y="1925"/>
                  </a:lnTo>
                  <a:lnTo>
                    <a:pt x="25" y="2096"/>
                  </a:lnTo>
                  <a:lnTo>
                    <a:pt x="74" y="2266"/>
                  </a:lnTo>
                  <a:lnTo>
                    <a:pt x="122" y="2412"/>
                  </a:lnTo>
                  <a:lnTo>
                    <a:pt x="195" y="2583"/>
                  </a:lnTo>
                  <a:lnTo>
                    <a:pt x="293" y="2729"/>
                  </a:lnTo>
                  <a:lnTo>
                    <a:pt x="415" y="2875"/>
                  </a:lnTo>
                  <a:lnTo>
                    <a:pt x="415" y="2875"/>
                  </a:lnTo>
                  <a:lnTo>
                    <a:pt x="536" y="3021"/>
                  </a:lnTo>
                  <a:lnTo>
                    <a:pt x="658" y="3143"/>
                  </a:lnTo>
                  <a:lnTo>
                    <a:pt x="804" y="3240"/>
                  </a:lnTo>
                  <a:lnTo>
                    <a:pt x="950" y="3313"/>
                  </a:lnTo>
                  <a:lnTo>
                    <a:pt x="1121" y="3386"/>
                  </a:lnTo>
                  <a:lnTo>
                    <a:pt x="1267" y="3459"/>
                  </a:lnTo>
                  <a:lnTo>
                    <a:pt x="1437" y="3484"/>
                  </a:lnTo>
                  <a:lnTo>
                    <a:pt x="1608" y="3508"/>
                  </a:lnTo>
                  <a:lnTo>
                    <a:pt x="1778" y="3532"/>
                  </a:lnTo>
                  <a:lnTo>
                    <a:pt x="1949" y="3508"/>
                  </a:lnTo>
                  <a:lnTo>
                    <a:pt x="2119" y="3484"/>
                  </a:lnTo>
                  <a:lnTo>
                    <a:pt x="2290" y="3435"/>
                  </a:lnTo>
                  <a:lnTo>
                    <a:pt x="2460" y="3386"/>
                  </a:lnTo>
                  <a:lnTo>
                    <a:pt x="2606" y="3313"/>
                  </a:lnTo>
                  <a:lnTo>
                    <a:pt x="2777" y="3216"/>
                  </a:lnTo>
                  <a:lnTo>
                    <a:pt x="2923" y="3118"/>
                  </a:lnTo>
                  <a:lnTo>
                    <a:pt x="2923" y="3118"/>
                  </a:lnTo>
                  <a:lnTo>
                    <a:pt x="3045" y="2997"/>
                  </a:lnTo>
                  <a:lnTo>
                    <a:pt x="3167" y="2851"/>
                  </a:lnTo>
                  <a:lnTo>
                    <a:pt x="3264" y="2704"/>
                  </a:lnTo>
                  <a:lnTo>
                    <a:pt x="3361" y="2558"/>
                  </a:lnTo>
                  <a:lnTo>
                    <a:pt x="3435" y="2412"/>
                  </a:lnTo>
                  <a:lnTo>
                    <a:pt x="3483" y="2242"/>
                  </a:lnTo>
                  <a:lnTo>
                    <a:pt x="3532" y="2071"/>
                  </a:lnTo>
                  <a:lnTo>
                    <a:pt x="3556" y="1901"/>
                  </a:lnTo>
                  <a:lnTo>
                    <a:pt x="3556" y="1730"/>
                  </a:lnTo>
                  <a:lnTo>
                    <a:pt x="3556" y="1560"/>
                  </a:lnTo>
                  <a:lnTo>
                    <a:pt x="3532" y="1389"/>
                  </a:lnTo>
                  <a:lnTo>
                    <a:pt x="3483" y="1219"/>
                  </a:lnTo>
                  <a:lnTo>
                    <a:pt x="3410" y="1048"/>
                  </a:lnTo>
                  <a:lnTo>
                    <a:pt x="3337" y="902"/>
                  </a:lnTo>
                  <a:lnTo>
                    <a:pt x="3264" y="756"/>
                  </a:lnTo>
                  <a:lnTo>
                    <a:pt x="3142" y="610"/>
                  </a:lnTo>
                  <a:lnTo>
                    <a:pt x="3142" y="610"/>
                  </a:lnTo>
                  <a:lnTo>
                    <a:pt x="2972" y="415"/>
                  </a:lnTo>
                  <a:lnTo>
                    <a:pt x="2753" y="245"/>
                  </a:lnTo>
                  <a:lnTo>
                    <a:pt x="2533" y="123"/>
                  </a:lnTo>
                  <a:lnTo>
                    <a:pt x="2314" y="50"/>
                  </a:lnTo>
                </a:path>
              </a:pathLst>
            </a:custGeom>
            <a:noFill/>
            <a:ln w="762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98" name="Google Shape;98;p14"/>
            <p:cNvSpPr/>
            <p:nvPr/>
          </p:nvSpPr>
          <p:spPr>
            <a:xfrm>
              <a:off x="5682875" y="5188875"/>
              <a:ext cx="88925" cy="89525"/>
            </a:xfrm>
            <a:custGeom>
              <a:avLst/>
              <a:gdLst/>
              <a:ahLst/>
              <a:cxnLst/>
              <a:rect l="l" t="t" r="r" b="b"/>
              <a:pathLst>
                <a:path w="3557" h="3581" fill="none" extrusionOk="0">
                  <a:moveTo>
                    <a:pt x="0" y="2022"/>
                  </a:moveTo>
                  <a:lnTo>
                    <a:pt x="0" y="2022"/>
                  </a:lnTo>
                  <a:lnTo>
                    <a:pt x="25" y="2216"/>
                  </a:lnTo>
                  <a:lnTo>
                    <a:pt x="98" y="2411"/>
                  </a:lnTo>
                  <a:lnTo>
                    <a:pt x="98" y="2411"/>
                  </a:lnTo>
                  <a:lnTo>
                    <a:pt x="171" y="2557"/>
                  </a:lnTo>
                  <a:lnTo>
                    <a:pt x="244" y="2728"/>
                  </a:lnTo>
                  <a:lnTo>
                    <a:pt x="341" y="2874"/>
                  </a:lnTo>
                  <a:lnTo>
                    <a:pt x="463" y="2996"/>
                  </a:lnTo>
                  <a:lnTo>
                    <a:pt x="585" y="3118"/>
                  </a:lnTo>
                  <a:lnTo>
                    <a:pt x="707" y="3239"/>
                  </a:lnTo>
                  <a:lnTo>
                    <a:pt x="853" y="3337"/>
                  </a:lnTo>
                  <a:lnTo>
                    <a:pt x="999" y="3410"/>
                  </a:lnTo>
                  <a:lnTo>
                    <a:pt x="1169" y="3483"/>
                  </a:lnTo>
                  <a:lnTo>
                    <a:pt x="1340" y="3532"/>
                  </a:lnTo>
                  <a:lnTo>
                    <a:pt x="1510" y="3556"/>
                  </a:lnTo>
                  <a:lnTo>
                    <a:pt x="1681" y="3580"/>
                  </a:lnTo>
                  <a:lnTo>
                    <a:pt x="1851" y="3580"/>
                  </a:lnTo>
                  <a:lnTo>
                    <a:pt x="2022" y="3556"/>
                  </a:lnTo>
                  <a:lnTo>
                    <a:pt x="2192" y="3532"/>
                  </a:lnTo>
                  <a:lnTo>
                    <a:pt x="2363" y="3459"/>
                  </a:lnTo>
                  <a:lnTo>
                    <a:pt x="2363" y="3459"/>
                  </a:lnTo>
                  <a:lnTo>
                    <a:pt x="2533" y="3410"/>
                  </a:lnTo>
                  <a:lnTo>
                    <a:pt x="2704" y="3312"/>
                  </a:lnTo>
                  <a:lnTo>
                    <a:pt x="2850" y="3215"/>
                  </a:lnTo>
                  <a:lnTo>
                    <a:pt x="2972" y="3093"/>
                  </a:lnTo>
                  <a:lnTo>
                    <a:pt x="3093" y="2971"/>
                  </a:lnTo>
                  <a:lnTo>
                    <a:pt x="3215" y="2850"/>
                  </a:lnTo>
                  <a:lnTo>
                    <a:pt x="3288" y="2704"/>
                  </a:lnTo>
                  <a:lnTo>
                    <a:pt x="3386" y="2557"/>
                  </a:lnTo>
                  <a:lnTo>
                    <a:pt x="3434" y="2387"/>
                  </a:lnTo>
                  <a:lnTo>
                    <a:pt x="3483" y="2216"/>
                  </a:lnTo>
                  <a:lnTo>
                    <a:pt x="3532" y="2070"/>
                  </a:lnTo>
                  <a:lnTo>
                    <a:pt x="3556" y="1875"/>
                  </a:lnTo>
                  <a:lnTo>
                    <a:pt x="3556" y="1705"/>
                  </a:lnTo>
                  <a:lnTo>
                    <a:pt x="3532" y="1534"/>
                  </a:lnTo>
                  <a:lnTo>
                    <a:pt x="3507" y="1364"/>
                  </a:lnTo>
                  <a:lnTo>
                    <a:pt x="3434" y="1194"/>
                  </a:lnTo>
                  <a:lnTo>
                    <a:pt x="3434" y="1194"/>
                  </a:lnTo>
                  <a:lnTo>
                    <a:pt x="3361" y="1023"/>
                  </a:lnTo>
                  <a:lnTo>
                    <a:pt x="3288" y="853"/>
                  </a:lnTo>
                  <a:lnTo>
                    <a:pt x="3191" y="706"/>
                  </a:lnTo>
                  <a:lnTo>
                    <a:pt x="3069" y="585"/>
                  </a:lnTo>
                  <a:lnTo>
                    <a:pt x="2947" y="463"/>
                  </a:lnTo>
                  <a:lnTo>
                    <a:pt x="2825" y="341"/>
                  </a:lnTo>
                  <a:lnTo>
                    <a:pt x="2679" y="268"/>
                  </a:lnTo>
                  <a:lnTo>
                    <a:pt x="2533" y="171"/>
                  </a:lnTo>
                  <a:lnTo>
                    <a:pt x="2363" y="122"/>
                  </a:lnTo>
                  <a:lnTo>
                    <a:pt x="2192" y="73"/>
                  </a:lnTo>
                  <a:lnTo>
                    <a:pt x="2022" y="24"/>
                  </a:lnTo>
                  <a:lnTo>
                    <a:pt x="1851" y="24"/>
                  </a:lnTo>
                  <a:lnTo>
                    <a:pt x="1681" y="0"/>
                  </a:lnTo>
                  <a:lnTo>
                    <a:pt x="1510" y="24"/>
                  </a:lnTo>
                  <a:lnTo>
                    <a:pt x="1340" y="73"/>
                  </a:lnTo>
                  <a:lnTo>
                    <a:pt x="1169" y="122"/>
                  </a:lnTo>
                  <a:lnTo>
                    <a:pt x="1169" y="122"/>
                  </a:lnTo>
                  <a:lnTo>
                    <a:pt x="974" y="195"/>
                  </a:lnTo>
                  <a:lnTo>
                    <a:pt x="804" y="292"/>
                  </a:lnTo>
                  <a:lnTo>
                    <a:pt x="658" y="390"/>
                  </a:lnTo>
                  <a:lnTo>
                    <a:pt x="512" y="512"/>
                  </a:lnTo>
                  <a:lnTo>
                    <a:pt x="390" y="658"/>
                  </a:lnTo>
                  <a:lnTo>
                    <a:pt x="293" y="804"/>
                  </a:lnTo>
                  <a:lnTo>
                    <a:pt x="195" y="950"/>
                  </a:lnTo>
                  <a:lnTo>
                    <a:pt x="122" y="1120"/>
                  </a:lnTo>
                </a:path>
              </a:pathLst>
            </a:custGeom>
            <a:noFill/>
            <a:ln w="762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99" name="Google Shape;99;p14"/>
            <p:cNvSpPr/>
            <p:nvPr/>
          </p:nvSpPr>
          <p:spPr>
            <a:xfrm>
              <a:off x="5411925" y="5110925"/>
              <a:ext cx="188775" cy="189400"/>
            </a:xfrm>
            <a:custGeom>
              <a:avLst/>
              <a:gdLst/>
              <a:ahLst/>
              <a:cxnLst/>
              <a:rect l="l" t="t" r="r" b="b"/>
              <a:pathLst>
                <a:path w="7551" h="7576" fill="none" extrusionOk="0">
                  <a:moveTo>
                    <a:pt x="0" y="3776"/>
                  </a:moveTo>
                  <a:lnTo>
                    <a:pt x="0" y="3776"/>
                  </a:lnTo>
                  <a:lnTo>
                    <a:pt x="25" y="3410"/>
                  </a:lnTo>
                  <a:lnTo>
                    <a:pt x="73" y="3021"/>
                  </a:lnTo>
                  <a:lnTo>
                    <a:pt x="171" y="2655"/>
                  </a:lnTo>
                  <a:lnTo>
                    <a:pt x="293" y="2314"/>
                  </a:lnTo>
                  <a:lnTo>
                    <a:pt x="463" y="1973"/>
                  </a:lnTo>
                  <a:lnTo>
                    <a:pt x="658" y="1681"/>
                  </a:lnTo>
                  <a:lnTo>
                    <a:pt x="877" y="1389"/>
                  </a:lnTo>
                  <a:lnTo>
                    <a:pt x="1121" y="1121"/>
                  </a:lnTo>
                  <a:lnTo>
                    <a:pt x="1389" y="877"/>
                  </a:lnTo>
                  <a:lnTo>
                    <a:pt x="1656" y="658"/>
                  </a:lnTo>
                  <a:lnTo>
                    <a:pt x="1973" y="463"/>
                  </a:lnTo>
                  <a:lnTo>
                    <a:pt x="2314" y="293"/>
                  </a:lnTo>
                  <a:lnTo>
                    <a:pt x="2655" y="171"/>
                  </a:lnTo>
                  <a:lnTo>
                    <a:pt x="3020" y="74"/>
                  </a:lnTo>
                  <a:lnTo>
                    <a:pt x="3386" y="25"/>
                  </a:lnTo>
                  <a:lnTo>
                    <a:pt x="3775" y="1"/>
                  </a:lnTo>
                  <a:lnTo>
                    <a:pt x="3775" y="1"/>
                  </a:lnTo>
                  <a:lnTo>
                    <a:pt x="4165" y="25"/>
                  </a:lnTo>
                  <a:lnTo>
                    <a:pt x="4555" y="74"/>
                  </a:lnTo>
                  <a:lnTo>
                    <a:pt x="4896" y="171"/>
                  </a:lnTo>
                  <a:lnTo>
                    <a:pt x="5261" y="293"/>
                  </a:lnTo>
                  <a:lnTo>
                    <a:pt x="5578" y="463"/>
                  </a:lnTo>
                  <a:lnTo>
                    <a:pt x="5894" y="658"/>
                  </a:lnTo>
                  <a:lnTo>
                    <a:pt x="6186" y="877"/>
                  </a:lnTo>
                  <a:lnTo>
                    <a:pt x="6454" y="1121"/>
                  </a:lnTo>
                  <a:lnTo>
                    <a:pt x="6698" y="1389"/>
                  </a:lnTo>
                  <a:lnTo>
                    <a:pt x="6917" y="1681"/>
                  </a:lnTo>
                  <a:lnTo>
                    <a:pt x="7112" y="1973"/>
                  </a:lnTo>
                  <a:lnTo>
                    <a:pt x="7258" y="2314"/>
                  </a:lnTo>
                  <a:lnTo>
                    <a:pt x="7404" y="2655"/>
                  </a:lnTo>
                  <a:lnTo>
                    <a:pt x="7477" y="3021"/>
                  </a:lnTo>
                  <a:lnTo>
                    <a:pt x="7550" y="3410"/>
                  </a:lnTo>
                  <a:lnTo>
                    <a:pt x="7550" y="3776"/>
                  </a:lnTo>
                  <a:lnTo>
                    <a:pt x="7550" y="3776"/>
                  </a:lnTo>
                  <a:lnTo>
                    <a:pt x="7550" y="4165"/>
                  </a:lnTo>
                  <a:lnTo>
                    <a:pt x="7477" y="4555"/>
                  </a:lnTo>
                  <a:lnTo>
                    <a:pt x="7404" y="4920"/>
                  </a:lnTo>
                  <a:lnTo>
                    <a:pt x="7258" y="5261"/>
                  </a:lnTo>
                  <a:lnTo>
                    <a:pt x="7112" y="5578"/>
                  </a:lnTo>
                  <a:lnTo>
                    <a:pt x="6917" y="5895"/>
                  </a:lnTo>
                  <a:lnTo>
                    <a:pt x="6698" y="6187"/>
                  </a:lnTo>
                  <a:lnTo>
                    <a:pt x="6454" y="6455"/>
                  </a:lnTo>
                  <a:lnTo>
                    <a:pt x="6186" y="6698"/>
                  </a:lnTo>
                  <a:lnTo>
                    <a:pt x="5894" y="6917"/>
                  </a:lnTo>
                  <a:lnTo>
                    <a:pt x="5578" y="7112"/>
                  </a:lnTo>
                  <a:lnTo>
                    <a:pt x="5261" y="7258"/>
                  </a:lnTo>
                  <a:lnTo>
                    <a:pt x="4896" y="7405"/>
                  </a:lnTo>
                  <a:lnTo>
                    <a:pt x="4555" y="7478"/>
                  </a:lnTo>
                  <a:lnTo>
                    <a:pt x="4165" y="7551"/>
                  </a:lnTo>
                  <a:lnTo>
                    <a:pt x="3775" y="7575"/>
                  </a:lnTo>
                  <a:lnTo>
                    <a:pt x="3775" y="7575"/>
                  </a:lnTo>
                  <a:lnTo>
                    <a:pt x="3386" y="7551"/>
                  </a:lnTo>
                  <a:lnTo>
                    <a:pt x="3020" y="7478"/>
                  </a:lnTo>
                  <a:lnTo>
                    <a:pt x="2655" y="7405"/>
                  </a:lnTo>
                  <a:lnTo>
                    <a:pt x="2314" y="7258"/>
                  </a:lnTo>
                  <a:lnTo>
                    <a:pt x="1973" y="7112"/>
                  </a:lnTo>
                  <a:lnTo>
                    <a:pt x="1656" y="6917"/>
                  </a:lnTo>
                  <a:lnTo>
                    <a:pt x="1389" y="6698"/>
                  </a:lnTo>
                  <a:lnTo>
                    <a:pt x="1121" y="6455"/>
                  </a:lnTo>
                  <a:lnTo>
                    <a:pt x="877" y="6187"/>
                  </a:lnTo>
                  <a:lnTo>
                    <a:pt x="658" y="5895"/>
                  </a:lnTo>
                  <a:lnTo>
                    <a:pt x="463" y="5578"/>
                  </a:lnTo>
                  <a:lnTo>
                    <a:pt x="293" y="5261"/>
                  </a:lnTo>
                  <a:lnTo>
                    <a:pt x="171" y="4920"/>
                  </a:lnTo>
                  <a:lnTo>
                    <a:pt x="73" y="4555"/>
                  </a:lnTo>
                  <a:lnTo>
                    <a:pt x="25" y="4165"/>
                  </a:lnTo>
                  <a:lnTo>
                    <a:pt x="0" y="3776"/>
                  </a:lnTo>
                  <a:lnTo>
                    <a:pt x="0" y="3776"/>
                  </a:lnTo>
                  <a:close/>
                </a:path>
              </a:pathLst>
            </a:custGeom>
            <a:noFill/>
            <a:ln w="762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00" name="Google Shape;100;p14"/>
            <p:cNvSpPr/>
            <p:nvPr/>
          </p:nvSpPr>
          <p:spPr>
            <a:xfrm>
              <a:off x="5367475" y="5025075"/>
              <a:ext cx="81600" cy="105975"/>
            </a:xfrm>
            <a:custGeom>
              <a:avLst/>
              <a:gdLst/>
              <a:ahLst/>
              <a:cxnLst/>
              <a:rect l="l" t="t" r="r" b="b"/>
              <a:pathLst>
                <a:path w="3264" h="4239" fill="none" extrusionOk="0">
                  <a:moveTo>
                    <a:pt x="0" y="1"/>
                  </a:moveTo>
                  <a:lnTo>
                    <a:pt x="3264" y="4238"/>
                  </a:lnTo>
                </a:path>
              </a:pathLst>
            </a:custGeom>
            <a:noFill/>
            <a:ln w="762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01" name="Google Shape;101;p14"/>
            <p:cNvSpPr/>
            <p:nvPr/>
          </p:nvSpPr>
          <p:spPr>
            <a:xfrm>
              <a:off x="5567800" y="4999500"/>
              <a:ext cx="115100" cy="133975"/>
            </a:xfrm>
            <a:custGeom>
              <a:avLst/>
              <a:gdLst/>
              <a:ahLst/>
              <a:cxnLst/>
              <a:rect l="l" t="t" r="r" b="b"/>
              <a:pathLst>
                <a:path w="4604" h="5359" fill="none" extrusionOk="0">
                  <a:moveTo>
                    <a:pt x="0" y="5359"/>
                  </a:moveTo>
                  <a:lnTo>
                    <a:pt x="4603" y="1"/>
                  </a:lnTo>
                </a:path>
              </a:pathLst>
            </a:custGeom>
            <a:noFill/>
            <a:ln w="762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02" name="Google Shape;102;p14"/>
            <p:cNvSpPr/>
            <p:nvPr/>
          </p:nvSpPr>
          <p:spPr>
            <a:xfrm>
              <a:off x="5600075" y="5217475"/>
              <a:ext cx="127275" cy="16475"/>
            </a:xfrm>
            <a:custGeom>
              <a:avLst/>
              <a:gdLst/>
              <a:ahLst/>
              <a:cxnLst/>
              <a:rect l="l" t="t" r="r" b="b"/>
              <a:pathLst>
                <a:path w="5091" h="659" fill="none" extrusionOk="0">
                  <a:moveTo>
                    <a:pt x="5090" y="658"/>
                  </a:moveTo>
                  <a:lnTo>
                    <a:pt x="0" y="1"/>
                  </a:lnTo>
                </a:path>
              </a:pathLst>
            </a:custGeom>
            <a:noFill/>
            <a:ln w="762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03" name="Google Shape;103;p14"/>
            <p:cNvSpPr/>
            <p:nvPr/>
          </p:nvSpPr>
          <p:spPr>
            <a:xfrm>
              <a:off x="5497775" y="5299675"/>
              <a:ext cx="4900" cy="126675"/>
            </a:xfrm>
            <a:custGeom>
              <a:avLst/>
              <a:gdLst/>
              <a:ahLst/>
              <a:cxnLst/>
              <a:rect l="l" t="t" r="r" b="b"/>
              <a:pathLst>
                <a:path w="196" h="5067" fill="none" extrusionOk="0">
                  <a:moveTo>
                    <a:pt x="0" y="5067"/>
                  </a:moveTo>
                  <a:lnTo>
                    <a:pt x="195" y="1"/>
                  </a:lnTo>
                </a:path>
              </a:pathLst>
            </a:custGeom>
            <a:noFill/>
            <a:ln w="762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04" name="Google Shape;104;p14"/>
            <p:cNvSpPr/>
            <p:nvPr/>
          </p:nvSpPr>
          <p:spPr>
            <a:xfrm>
              <a:off x="5277975" y="5241825"/>
              <a:ext cx="141275" cy="58500"/>
            </a:xfrm>
            <a:custGeom>
              <a:avLst/>
              <a:gdLst/>
              <a:ahLst/>
              <a:cxnLst/>
              <a:rect l="l" t="t" r="r" b="b"/>
              <a:pathLst>
                <a:path w="5651" h="2340" fill="none" extrusionOk="0">
                  <a:moveTo>
                    <a:pt x="0" y="2339"/>
                  </a:moveTo>
                  <a:lnTo>
                    <a:pt x="5651" y="1"/>
                  </a:lnTo>
                </a:path>
              </a:pathLst>
            </a:custGeom>
            <a:noFill/>
            <a:ln w="762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5"/>
          <p:cNvSpPr txBox="1">
            <a:spLocks noGrp="1"/>
          </p:cNvSpPr>
          <p:nvPr>
            <p:ph type="body" idx="1"/>
          </p:nvPr>
        </p:nvSpPr>
        <p:spPr>
          <a:xfrm flipH="1">
            <a:off x="786137" y="1200150"/>
            <a:ext cx="3675300" cy="37257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b="1"/>
              <a:t>Educate to Motivate Fair Treatment</a:t>
            </a:r>
            <a:endParaRPr b="1"/>
          </a:p>
          <a:p>
            <a:pPr marL="0" lvl="0" indent="0" algn="l" rtl="0">
              <a:spcBef>
                <a:spcPts val="600"/>
              </a:spcBef>
              <a:spcAft>
                <a:spcPts val="0"/>
              </a:spcAft>
              <a:buNone/>
            </a:pPr>
            <a:r>
              <a:rPr lang="en"/>
              <a:t>It’s important to explain truly what somebody experiences may look like when they have hearing loss or are completely deaf</a:t>
            </a:r>
            <a:endParaRPr/>
          </a:p>
        </p:txBody>
      </p:sp>
      <p:sp>
        <p:nvSpPr>
          <p:cNvPr id="110" name="Google Shape;110;p15"/>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Why I think It’s Important to Speak to You all Today</a:t>
            </a:r>
            <a:endParaRPr/>
          </a:p>
        </p:txBody>
      </p:sp>
      <p:sp>
        <p:nvSpPr>
          <p:cNvPr id="111" name="Google Shape;111;p15"/>
          <p:cNvSpPr txBox="1">
            <a:spLocks noGrp="1"/>
          </p:cNvSpPr>
          <p:nvPr>
            <p:ph type="body" idx="2"/>
          </p:nvPr>
        </p:nvSpPr>
        <p:spPr>
          <a:xfrm>
            <a:off x="4682659" y="1200150"/>
            <a:ext cx="3675300" cy="37257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b="1"/>
              <a:t>Get the message out/spread concern</a:t>
            </a:r>
            <a:endParaRPr b="1"/>
          </a:p>
          <a:p>
            <a:pPr marL="0" lvl="0" indent="0" algn="l" rtl="0">
              <a:spcBef>
                <a:spcPts val="600"/>
              </a:spcBef>
              <a:spcAft>
                <a:spcPts val="0"/>
              </a:spcAft>
              <a:buNone/>
            </a:pPr>
            <a:r>
              <a:rPr lang="en"/>
              <a:t>In order to create change and spread awareness, many people have to be concerned and within the target market - it is important for our community to learn from others</a:t>
            </a:r>
            <a:endParaRPr/>
          </a:p>
        </p:txBody>
      </p:sp>
      <p:sp>
        <p:nvSpPr>
          <p:cNvPr id="112" name="Google Shape;112;p15"/>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grpSp>
        <p:nvGrpSpPr>
          <p:cNvPr id="113" name="Google Shape;113;p15"/>
          <p:cNvGrpSpPr/>
          <p:nvPr/>
        </p:nvGrpSpPr>
        <p:grpSpPr>
          <a:xfrm flipH="1">
            <a:off x="1910793" y="3613787"/>
            <a:ext cx="1425968" cy="1047934"/>
            <a:chOff x="2594050" y="1631825"/>
            <a:chExt cx="439625" cy="439625"/>
          </a:xfrm>
        </p:grpSpPr>
        <p:sp>
          <p:nvSpPr>
            <p:cNvPr id="114" name="Google Shape;114;p15"/>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381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15" name="Google Shape;115;p15"/>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381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16" name="Google Shape;116;p15"/>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381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17" name="Google Shape;117;p15"/>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381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6"/>
          <p:cNvSpPr txBox="1">
            <a:spLocks noGrp="1"/>
          </p:cNvSpPr>
          <p:nvPr>
            <p:ph type="title"/>
          </p:nvPr>
        </p:nvSpPr>
        <p:spPr>
          <a:xfrm>
            <a:off x="536325"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600"/>
              <a:t>Daily Struggle </a:t>
            </a:r>
            <a:endParaRPr sz="2600"/>
          </a:p>
        </p:txBody>
      </p:sp>
      <p:sp>
        <p:nvSpPr>
          <p:cNvPr id="123" name="Google Shape;123;p16"/>
          <p:cNvSpPr txBox="1">
            <a:spLocks noGrp="1"/>
          </p:cNvSpPr>
          <p:nvPr>
            <p:ph type="body" idx="1"/>
          </p:nvPr>
        </p:nvSpPr>
        <p:spPr>
          <a:xfrm>
            <a:off x="786150" y="879625"/>
            <a:ext cx="7571700" cy="3573600"/>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
              <a:t>Insecurity</a:t>
            </a:r>
            <a:endParaRPr/>
          </a:p>
          <a:p>
            <a:pPr marL="457200" lvl="0" indent="-381000" algn="l" rtl="0">
              <a:spcBef>
                <a:spcPts val="0"/>
              </a:spcBef>
              <a:spcAft>
                <a:spcPts val="0"/>
              </a:spcAft>
              <a:buSzPts val="2400"/>
              <a:buChar char="◎"/>
            </a:pPr>
            <a:r>
              <a:rPr lang="en"/>
              <a:t>Listening effort</a:t>
            </a:r>
            <a:endParaRPr/>
          </a:p>
          <a:p>
            <a:pPr marL="457200" lvl="0" indent="-381000" algn="l" rtl="0">
              <a:spcBef>
                <a:spcPts val="0"/>
              </a:spcBef>
              <a:spcAft>
                <a:spcPts val="0"/>
              </a:spcAft>
              <a:buSzPts val="2400"/>
              <a:buChar char="◎"/>
            </a:pPr>
            <a:r>
              <a:rPr lang="en"/>
              <a:t>Trouble with advocacy</a:t>
            </a:r>
            <a:endParaRPr/>
          </a:p>
          <a:p>
            <a:pPr marL="457200" lvl="0" indent="-381000" algn="l" rtl="0">
              <a:spcBef>
                <a:spcPts val="0"/>
              </a:spcBef>
              <a:spcAft>
                <a:spcPts val="0"/>
              </a:spcAft>
              <a:buSzPts val="2400"/>
              <a:buChar char="◎"/>
            </a:pPr>
            <a:r>
              <a:rPr lang="en"/>
              <a:t>Localizing sound</a:t>
            </a:r>
            <a:endParaRPr/>
          </a:p>
          <a:p>
            <a:pPr marL="457200" lvl="0" indent="-381000" algn="l" rtl="0">
              <a:spcBef>
                <a:spcPts val="0"/>
              </a:spcBef>
              <a:spcAft>
                <a:spcPts val="0"/>
              </a:spcAft>
              <a:buSzPts val="2400"/>
              <a:buChar char="◎"/>
            </a:pPr>
            <a:r>
              <a:rPr lang="en"/>
              <a:t>Balance</a:t>
            </a:r>
            <a:endParaRPr/>
          </a:p>
          <a:p>
            <a:pPr marL="457200" lvl="0" indent="-381000" algn="l" rtl="0">
              <a:spcBef>
                <a:spcPts val="0"/>
              </a:spcBef>
              <a:spcAft>
                <a:spcPts val="0"/>
              </a:spcAft>
              <a:buSzPts val="2400"/>
              <a:buChar char="◎"/>
            </a:pPr>
            <a:r>
              <a:rPr lang="en"/>
              <a:t>Words muffled, leading to troubles with socialization</a:t>
            </a:r>
            <a:endParaRPr/>
          </a:p>
          <a:p>
            <a:pPr marL="914400" lvl="1" indent="-381000" algn="l" rtl="0">
              <a:spcBef>
                <a:spcPts val="0"/>
              </a:spcBef>
              <a:spcAft>
                <a:spcPts val="0"/>
              </a:spcAft>
              <a:buSzPts val="2400"/>
              <a:buChar char="○"/>
            </a:pPr>
            <a:r>
              <a:rPr lang="en"/>
              <a:t>Very important</a:t>
            </a:r>
            <a:endParaRPr/>
          </a:p>
          <a:p>
            <a:pPr marL="457200" lvl="0" indent="-381000" algn="l" rtl="0">
              <a:spcBef>
                <a:spcPts val="0"/>
              </a:spcBef>
              <a:spcAft>
                <a:spcPts val="0"/>
              </a:spcAft>
              <a:buSzPts val="2400"/>
              <a:buChar char="◎"/>
            </a:pPr>
            <a:r>
              <a:rPr lang="en"/>
              <a:t>Sound is a barrier</a:t>
            </a:r>
            <a:endParaRPr/>
          </a:p>
          <a:p>
            <a:pPr marL="914400" lvl="1" indent="-381000" algn="l" rtl="0">
              <a:spcBef>
                <a:spcPts val="0"/>
              </a:spcBef>
              <a:spcAft>
                <a:spcPts val="0"/>
              </a:spcAft>
              <a:buSzPts val="2400"/>
              <a:buChar char="○"/>
            </a:pPr>
            <a:r>
              <a:rPr lang="en"/>
              <a:t>Those completely deaf lose the universal language</a:t>
            </a:r>
            <a:endParaRPr/>
          </a:p>
          <a:p>
            <a:pPr marL="1371600" lvl="2" indent="-381000" algn="l" rtl="0">
              <a:spcBef>
                <a:spcPts val="0"/>
              </a:spcBef>
              <a:spcAft>
                <a:spcPts val="0"/>
              </a:spcAft>
              <a:buSzPts val="2400"/>
              <a:buChar char="◉"/>
            </a:pPr>
            <a:r>
              <a:rPr lang="en"/>
              <a:t>The cochlear implant debate and sign language</a:t>
            </a:r>
            <a:endParaRPr/>
          </a:p>
          <a:p>
            <a:pPr marL="0" lvl="0" indent="0" algn="l" rtl="0">
              <a:spcBef>
                <a:spcPts val="600"/>
              </a:spcBef>
              <a:spcAft>
                <a:spcPts val="0"/>
              </a:spcAft>
              <a:buNone/>
            </a:pPr>
            <a:endParaRPr/>
          </a:p>
          <a:p>
            <a:pPr marL="0" lvl="0" indent="0" algn="l" rtl="0">
              <a:spcBef>
                <a:spcPts val="600"/>
              </a:spcBef>
              <a:spcAft>
                <a:spcPts val="0"/>
              </a:spcAft>
              <a:buNone/>
            </a:pPr>
            <a:endParaRPr/>
          </a:p>
        </p:txBody>
      </p:sp>
      <p:sp>
        <p:nvSpPr>
          <p:cNvPr id="124" name="Google Shape;124;p16"/>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grpSp>
        <p:nvGrpSpPr>
          <p:cNvPr id="125" name="Google Shape;125;p16"/>
          <p:cNvGrpSpPr/>
          <p:nvPr/>
        </p:nvGrpSpPr>
        <p:grpSpPr>
          <a:xfrm>
            <a:off x="5375457" y="676335"/>
            <a:ext cx="1502412" cy="1572980"/>
            <a:chOff x="3979850" y="1598950"/>
            <a:chExt cx="356825" cy="505375"/>
          </a:xfrm>
        </p:grpSpPr>
        <p:sp>
          <p:nvSpPr>
            <p:cNvPr id="126" name="Google Shape;126;p16"/>
            <p:cNvSpPr/>
            <p:nvPr/>
          </p:nvSpPr>
          <p:spPr>
            <a:xfrm>
              <a:off x="3979850" y="1602600"/>
              <a:ext cx="44475" cy="501725"/>
            </a:xfrm>
            <a:custGeom>
              <a:avLst/>
              <a:gdLst/>
              <a:ahLst/>
              <a:cxnLst/>
              <a:rect l="l" t="t" r="r" b="b"/>
              <a:pathLst>
                <a:path w="1779" h="20069" fill="none" extrusionOk="0">
                  <a:moveTo>
                    <a:pt x="1778" y="20069"/>
                  </a:moveTo>
                  <a:lnTo>
                    <a:pt x="1778" y="488"/>
                  </a:lnTo>
                  <a:lnTo>
                    <a:pt x="1778" y="488"/>
                  </a:lnTo>
                  <a:lnTo>
                    <a:pt x="1778" y="390"/>
                  </a:lnTo>
                  <a:lnTo>
                    <a:pt x="1730" y="293"/>
                  </a:lnTo>
                  <a:lnTo>
                    <a:pt x="1705" y="220"/>
                  </a:lnTo>
                  <a:lnTo>
                    <a:pt x="1632" y="147"/>
                  </a:lnTo>
                  <a:lnTo>
                    <a:pt x="1559" y="74"/>
                  </a:lnTo>
                  <a:lnTo>
                    <a:pt x="1486" y="25"/>
                  </a:lnTo>
                  <a:lnTo>
                    <a:pt x="1389" y="0"/>
                  </a:lnTo>
                  <a:lnTo>
                    <a:pt x="1291" y="0"/>
                  </a:lnTo>
                  <a:lnTo>
                    <a:pt x="488" y="0"/>
                  </a:lnTo>
                  <a:lnTo>
                    <a:pt x="488" y="0"/>
                  </a:lnTo>
                  <a:lnTo>
                    <a:pt x="390" y="0"/>
                  </a:lnTo>
                  <a:lnTo>
                    <a:pt x="293" y="25"/>
                  </a:lnTo>
                  <a:lnTo>
                    <a:pt x="220" y="74"/>
                  </a:lnTo>
                  <a:lnTo>
                    <a:pt x="147" y="147"/>
                  </a:lnTo>
                  <a:lnTo>
                    <a:pt x="98" y="220"/>
                  </a:lnTo>
                  <a:lnTo>
                    <a:pt x="49" y="293"/>
                  </a:lnTo>
                  <a:lnTo>
                    <a:pt x="25" y="390"/>
                  </a:lnTo>
                  <a:lnTo>
                    <a:pt x="1" y="488"/>
                  </a:lnTo>
                  <a:lnTo>
                    <a:pt x="1" y="20069"/>
                  </a:lnTo>
                  <a:lnTo>
                    <a:pt x="1778" y="20069"/>
                  </a:lnTo>
                  <a:close/>
                </a:path>
              </a:pathLst>
            </a:custGeom>
            <a:noFill/>
            <a:ln w="762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27" name="Google Shape;127;p16"/>
            <p:cNvSpPr/>
            <p:nvPr/>
          </p:nvSpPr>
          <p:spPr>
            <a:xfrm>
              <a:off x="4037075" y="1598950"/>
              <a:ext cx="299600" cy="228950"/>
            </a:xfrm>
            <a:custGeom>
              <a:avLst/>
              <a:gdLst/>
              <a:ahLst/>
              <a:cxnLst/>
              <a:rect l="l" t="t" r="r" b="b"/>
              <a:pathLst>
                <a:path w="11984" h="9158" fill="none" extrusionOk="0">
                  <a:moveTo>
                    <a:pt x="1" y="8403"/>
                  </a:moveTo>
                  <a:lnTo>
                    <a:pt x="1" y="8403"/>
                  </a:lnTo>
                  <a:lnTo>
                    <a:pt x="366" y="8184"/>
                  </a:lnTo>
                  <a:lnTo>
                    <a:pt x="732" y="8013"/>
                  </a:lnTo>
                  <a:lnTo>
                    <a:pt x="1097" y="7867"/>
                  </a:lnTo>
                  <a:lnTo>
                    <a:pt x="1438" y="7770"/>
                  </a:lnTo>
                  <a:lnTo>
                    <a:pt x="1803" y="7696"/>
                  </a:lnTo>
                  <a:lnTo>
                    <a:pt x="2168" y="7672"/>
                  </a:lnTo>
                  <a:lnTo>
                    <a:pt x="2534" y="7648"/>
                  </a:lnTo>
                  <a:lnTo>
                    <a:pt x="2875" y="7672"/>
                  </a:lnTo>
                  <a:lnTo>
                    <a:pt x="3240" y="7696"/>
                  </a:lnTo>
                  <a:lnTo>
                    <a:pt x="3605" y="7745"/>
                  </a:lnTo>
                  <a:lnTo>
                    <a:pt x="3971" y="7818"/>
                  </a:lnTo>
                  <a:lnTo>
                    <a:pt x="4312" y="7891"/>
                  </a:lnTo>
                  <a:lnTo>
                    <a:pt x="5042" y="8111"/>
                  </a:lnTo>
                  <a:lnTo>
                    <a:pt x="5749" y="8330"/>
                  </a:lnTo>
                  <a:lnTo>
                    <a:pt x="6479" y="8549"/>
                  </a:lnTo>
                  <a:lnTo>
                    <a:pt x="7186" y="8768"/>
                  </a:lnTo>
                  <a:lnTo>
                    <a:pt x="7916" y="8963"/>
                  </a:lnTo>
                  <a:lnTo>
                    <a:pt x="8282" y="9036"/>
                  </a:lnTo>
                  <a:lnTo>
                    <a:pt x="8623" y="9085"/>
                  </a:lnTo>
                  <a:lnTo>
                    <a:pt x="8988" y="9133"/>
                  </a:lnTo>
                  <a:lnTo>
                    <a:pt x="9353" y="9158"/>
                  </a:lnTo>
                  <a:lnTo>
                    <a:pt x="9719" y="9133"/>
                  </a:lnTo>
                  <a:lnTo>
                    <a:pt x="10059" y="9109"/>
                  </a:lnTo>
                  <a:lnTo>
                    <a:pt x="10425" y="9060"/>
                  </a:lnTo>
                  <a:lnTo>
                    <a:pt x="10790" y="8963"/>
                  </a:lnTo>
                  <a:lnTo>
                    <a:pt x="11155" y="8841"/>
                  </a:lnTo>
                  <a:lnTo>
                    <a:pt x="11496" y="8671"/>
                  </a:lnTo>
                  <a:lnTo>
                    <a:pt x="11496" y="8671"/>
                  </a:lnTo>
                  <a:lnTo>
                    <a:pt x="11667" y="8573"/>
                  </a:lnTo>
                  <a:lnTo>
                    <a:pt x="11789" y="8476"/>
                  </a:lnTo>
                  <a:lnTo>
                    <a:pt x="11862" y="8354"/>
                  </a:lnTo>
                  <a:lnTo>
                    <a:pt x="11935" y="8232"/>
                  </a:lnTo>
                  <a:lnTo>
                    <a:pt x="11984" y="8111"/>
                  </a:lnTo>
                  <a:lnTo>
                    <a:pt x="11984" y="7989"/>
                  </a:lnTo>
                  <a:lnTo>
                    <a:pt x="11935" y="7891"/>
                  </a:lnTo>
                  <a:lnTo>
                    <a:pt x="11886" y="7794"/>
                  </a:lnTo>
                  <a:lnTo>
                    <a:pt x="11886" y="7794"/>
                  </a:lnTo>
                  <a:lnTo>
                    <a:pt x="11496" y="7404"/>
                  </a:lnTo>
                  <a:lnTo>
                    <a:pt x="11107" y="6941"/>
                  </a:lnTo>
                  <a:lnTo>
                    <a:pt x="10741" y="6454"/>
                  </a:lnTo>
                  <a:lnTo>
                    <a:pt x="10352" y="5943"/>
                  </a:lnTo>
                  <a:lnTo>
                    <a:pt x="10352" y="5943"/>
                  </a:lnTo>
                  <a:lnTo>
                    <a:pt x="10279" y="5797"/>
                  </a:lnTo>
                  <a:lnTo>
                    <a:pt x="10230" y="5651"/>
                  </a:lnTo>
                  <a:lnTo>
                    <a:pt x="10206" y="5480"/>
                  </a:lnTo>
                  <a:lnTo>
                    <a:pt x="10181" y="5285"/>
                  </a:lnTo>
                  <a:lnTo>
                    <a:pt x="10206" y="5115"/>
                  </a:lnTo>
                  <a:lnTo>
                    <a:pt x="10230" y="4944"/>
                  </a:lnTo>
                  <a:lnTo>
                    <a:pt x="10279" y="4774"/>
                  </a:lnTo>
                  <a:lnTo>
                    <a:pt x="10352" y="4603"/>
                  </a:lnTo>
                  <a:lnTo>
                    <a:pt x="10352" y="4603"/>
                  </a:lnTo>
                  <a:lnTo>
                    <a:pt x="10741" y="3873"/>
                  </a:lnTo>
                  <a:lnTo>
                    <a:pt x="11107" y="3118"/>
                  </a:lnTo>
                  <a:lnTo>
                    <a:pt x="11496" y="2338"/>
                  </a:lnTo>
                  <a:lnTo>
                    <a:pt x="11886" y="1486"/>
                  </a:lnTo>
                  <a:lnTo>
                    <a:pt x="11886" y="1486"/>
                  </a:lnTo>
                  <a:lnTo>
                    <a:pt x="11959" y="1315"/>
                  </a:lnTo>
                  <a:lnTo>
                    <a:pt x="11984" y="1169"/>
                  </a:lnTo>
                  <a:lnTo>
                    <a:pt x="11984" y="1048"/>
                  </a:lnTo>
                  <a:lnTo>
                    <a:pt x="11935" y="975"/>
                  </a:lnTo>
                  <a:lnTo>
                    <a:pt x="11862" y="950"/>
                  </a:lnTo>
                  <a:lnTo>
                    <a:pt x="11789" y="926"/>
                  </a:lnTo>
                  <a:lnTo>
                    <a:pt x="11667" y="975"/>
                  </a:lnTo>
                  <a:lnTo>
                    <a:pt x="11496" y="1023"/>
                  </a:lnTo>
                  <a:lnTo>
                    <a:pt x="11496" y="1023"/>
                  </a:lnTo>
                  <a:lnTo>
                    <a:pt x="11155" y="1194"/>
                  </a:lnTo>
                  <a:lnTo>
                    <a:pt x="10790" y="1315"/>
                  </a:lnTo>
                  <a:lnTo>
                    <a:pt x="10425" y="1413"/>
                  </a:lnTo>
                  <a:lnTo>
                    <a:pt x="10059" y="1462"/>
                  </a:lnTo>
                  <a:lnTo>
                    <a:pt x="9719" y="1510"/>
                  </a:lnTo>
                  <a:lnTo>
                    <a:pt x="9353" y="1510"/>
                  </a:lnTo>
                  <a:lnTo>
                    <a:pt x="8988" y="1486"/>
                  </a:lnTo>
                  <a:lnTo>
                    <a:pt x="8623" y="1462"/>
                  </a:lnTo>
                  <a:lnTo>
                    <a:pt x="8282" y="1389"/>
                  </a:lnTo>
                  <a:lnTo>
                    <a:pt x="7916" y="1315"/>
                  </a:lnTo>
                  <a:lnTo>
                    <a:pt x="7186" y="1145"/>
                  </a:lnTo>
                  <a:lnTo>
                    <a:pt x="6479" y="926"/>
                  </a:lnTo>
                  <a:lnTo>
                    <a:pt x="5749" y="682"/>
                  </a:lnTo>
                  <a:lnTo>
                    <a:pt x="5042" y="463"/>
                  </a:lnTo>
                  <a:lnTo>
                    <a:pt x="4312" y="268"/>
                  </a:lnTo>
                  <a:lnTo>
                    <a:pt x="3971" y="171"/>
                  </a:lnTo>
                  <a:lnTo>
                    <a:pt x="3605" y="98"/>
                  </a:lnTo>
                  <a:lnTo>
                    <a:pt x="3240" y="49"/>
                  </a:lnTo>
                  <a:lnTo>
                    <a:pt x="2875" y="25"/>
                  </a:lnTo>
                  <a:lnTo>
                    <a:pt x="2534" y="0"/>
                  </a:lnTo>
                  <a:lnTo>
                    <a:pt x="2168" y="25"/>
                  </a:lnTo>
                  <a:lnTo>
                    <a:pt x="1803" y="73"/>
                  </a:lnTo>
                  <a:lnTo>
                    <a:pt x="1438" y="122"/>
                  </a:lnTo>
                  <a:lnTo>
                    <a:pt x="1097" y="244"/>
                  </a:lnTo>
                  <a:lnTo>
                    <a:pt x="732" y="366"/>
                  </a:lnTo>
                  <a:lnTo>
                    <a:pt x="366" y="536"/>
                  </a:lnTo>
                  <a:lnTo>
                    <a:pt x="1" y="755"/>
                  </a:lnTo>
                </a:path>
              </a:pathLst>
            </a:custGeom>
            <a:noFill/>
            <a:ln w="762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7"/>
          <p:cNvSpPr txBox="1">
            <a:spLocks noGrp="1"/>
          </p:cNvSpPr>
          <p:nvPr>
            <p:ph type="title"/>
          </p:nvPr>
        </p:nvSpPr>
        <p:spPr>
          <a:xfrm>
            <a:off x="536325"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600"/>
              <a:t>How I Compensate for My Struggles</a:t>
            </a:r>
            <a:endParaRPr sz="2600"/>
          </a:p>
        </p:txBody>
      </p:sp>
      <p:sp>
        <p:nvSpPr>
          <p:cNvPr id="133" name="Google Shape;133;p17"/>
          <p:cNvSpPr txBox="1">
            <a:spLocks noGrp="1"/>
          </p:cNvSpPr>
          <p:nvPr>
            <p:ph type="body" idx="1"/>
          </p:nvPr>
        </p:nvSpPr>
        <p:spPr>
          <a:xfrm>
            <a:off x="786150" y="879625"/>
            <a:ext cx="7571700" cy="3573600"/>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
              <a:t>ADVOCACY</a:t>
            </a:r>
            <a:endParaRPr/>
          </a:p>
          <a:p>
            <a:pPr marL="457200" lvl="0" indent="-381000" algn="l" rtl="0">
              <a:spcBef>
                <a:spcPts val="0"/>
              </a:spcBef>
              <a:spcAft>
                <a:spcPts val="0"/>
              </a:spcAft>
              <a:buSzPts val="2400"/>
              <a:buChar char="◎"/>
            </a:pPr>
            <a:r>
              <a:rPr lang="en"/>
              <a:t>Understanding my capabilities</a:t>
            </a:r>
            <a:endParaRPr/>
          </a:p>
          <a:p>
            <a:pPr marL="457200" lvl="0" indent="-381000" algn="l" rtl="0">
              <a:spcBef>
                <a:spcPts val="0"/>
              </a:spcBef>
              <a:spcAft>
                <a:spcPts val="0"/>
              </a:spcAft>
              <a:buSzPts val="2400"/>
              <a:buChar char="◎"/>
            </a:pPr>
            <a:r>
              <a:rPr lang="en"/>
              <a:t>Learning more about my disability to understand my experiences</a:t>
            </a:r>
            <a:endParaRPr/>
          </a:p>
          <a:p>
            <a:pPr marL="457200" lvl="0" indent="-381000" algn="l" rtl="0">
              <a:spcBef>
                <a:spcPts val="0"/>
              </a:spcBef>
              <a:spcAft>
                <a:spcPts val="0"/>
              </a:spcAft>
              <a:buSzPts val="2400"/>
              <a:buChar char="◎"/>
            </a:pPr>
            <a:r>
              <a:rPr lang="en"/>
              <a:t>Cut myself some slack</a:t>
            </a:r>
            <a:endParaRPr/>
          </a:p>
          <a:p>
            <a:pPr marL="457200" lvl="0" indent="-381000" algn="l" rtl="0">
              <a:spcBef>
                <a:spcPts val="0"/>
              </a:spcBef>
              <a:spcAft>
                <a:spcPts val="0"/>
              </a:spcAft>
              <a:buSzPts val="2400"/>
              <a:buChar char="◎"/>
            </a:pPr>
            <a:r>
              <a:rPr lang="en"/>
              <a:t>Don’t allow my disability to interfere with my life</a:t>
            </a:r>
            <a:endParaRPr/>
          </a:p>
          <a:p>
            <a:pPr marL="914400" lvl="1" indent="-381000" algn="l" rtl="0">
              <a:spcBef>
                <a:spcPts val="0"/>
              </a:spcBef>
              <a:spcAft>
                <a:spcPts val="0"/>
              </a:spcAft>
              <a:buSzPts val="2400"/>
              <a:buChar char="○"/>
            </a:pPr>
            <a:r>
              <a:rPr lang="en"/>
              <a:t>How I reflect this</a:t>
            </a:r>
            <a:endParaRPr/>
          </a:p>
          <a:p>
            <a:pPr marL="0" lvl="0" indent="0" algn="l" rtl="0">
              <a:spcBef>
                <a:spcPts val="600"/>
              </a:spcBef>
              <a:spcAft>
                <a:spcPts val="0"/>
              </a:spcAft>
              <a:buNone/>
            </a:pPr>
            <a:endParaRPr/>
          </a:p>
        </p:txBody>
      </p:sp>
      <p:sp>
        <p:nvSpPr>
          <p:cNvPr id="134" name="Google Shape;134;p17"/>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8"/>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Classroom Etiquette and Lesson Planning that is helpful</a:t>
            </a:r>
            <a:endParaRPr/>
          </a:p>
        </p:txBody>
      </p:sp>
      <p:sp>
        <p:nvSpPr>
          <p:cNvPr id="140" name="Google Shape;140;p18"/>
          <p:cNvSpPr txBox="1">
            <a:spLocks noGrp="1"/>
          </p:cNvSpPr>
          <p:nvPr>
            <p:ph type="body" idx="1"/>
          </p:nvPr>
        </p:nvSpPr>
        <p:spPr>
          <a:xfrm>
            <a:off x="786150" y="1200150"/>
            <a:ext cx="24198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a:t>Quizlet Live/Kahoot</a:t>
            </a:r>
            <a:endParaRPr b="1"/>
          </a:p>
          <a:p>
            <a:pPr marL="0" lvl="0" indent="0" algn="l" rtl="0">
              <a:spcBef>
                <a:spcPts val="600"/>
              </a:spcBef>
              <a:spcAft>
                <a:spcPts val="0"/>
              </a:spcAft>
              <a:buNone/>
            </a:pPr>
            <a:r>
              <a:rPr lang="en"/>
              <a:t>Aids in reinforcement of knowledge and provides visual cues, makes students feel included and sound is not required</a:t>
            </a:r>
            <a:endParaRPr/>
          </a:p>
        </p:txBody>
      </p:sp>
      <p:sp>
        <p:nvSpPr>
          <p:cNvPr id="141" name="Google Shape;141;p18"/>
          <p:cNvSpPr txBox="1">
            <a:spLocks noGrp="1"/>
          </p:cNvSpPr>
          <p:nvPr>
            <p:ph type="body" idx="2"/>
          </p:nvPr>
        </p:nvSpPr>
        <p:spPr>
          <a:xfrm>
            <a:off x="3329992" y="1200150"/>
            <a:ext cx="24198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a:t>Slideshows with basic notes</a:t>
            </a:r>
            <a:endParaRPr b="1"/>
          </a:p>
          <a:p>
            <a:pPr marL="0" lvl="0" indent="0" algn="l" rtl="0">
              <a:spcBef>
                <a:spcPts val="600"/>
              </a:spcBef>
              <a:spcAft>
                <a:spcPts val="0"/>
              </a:spcAft>
              <a:buNone/>
            </a:pPr>
            <a:r>
              <a:rPr lang="en"/>
              <a:t>Slideshows that have bullets that aid to get the point across, but at the same time do not have crowded slides. Should be enough info that the student can understand without the teacher talking</a:t>
            </a:r>
            <a:endParaRPr/>
          </a:p>
        </p:txBody>
      </p:sp>
      <p:sp>
        <p:nvSpPr>
          <p:cNvPr id="142" name="Google Shape;142;p18"/>
          <p:cNvSpPr txBox="1">
            <a:spLocks noGrp="1"/>
          </p:cNvSpPr>
          <p:nvPr>
            <p:ph type="body" idx="3"/>
          </p:nvPr>
        </p:nvSpPr>
        <p:spPr>
          <a:xfrm>
            <a:off x="5873834" y="1200150"/>
            <a:ext cx="24198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a:t>Independent Work Time</a:t>
            </a:r>
            <a:endParaRPr b="1"/>
          </a:p>
          <a:p>
            <a:pPr marL="0" lvl="0" indent="0" algn="l" rtl="0">
              <a:spcBef>
                <a:spcPts val="600"/>
              </a:spcBef>
              <a:spcAft>
                <a:spcPts val="0"/>
              </a:spcAft>
              <a:buNone/>
            </a:pPr>
            <a:r>
              <a:rPr lang="en"/>
              <a:t>Allows student to be productive and not stress over hearing others and the teacher while also reinforcing the information they just learned</a:t>
            </a:r>
            <a:endParaRPr/>
          </a:p>
        </p:txBody>
      </p:sp>
      <p:sp>
        <p:nvSpPr>
          <p:cNvPr id="143" name="Google Shape;143;p18"/>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grpSp>
        <p:nvGrpSpPr>
          <p:cNvPr id="144" name="Google Shape;144;p18"/>
          <p:cNvGrpSpPr/>
          <p:nvPr/>
        </p:nvGrpSpPr>
        <p:grpSpPr>
          <a:xfrm>
            <a:off x="1144797" y="3727602"/>
            <a:ext cx="1280247" cy="858311"/>
            <a:chOff x="2583100" y="2973775"/>
            <a:chExt cx="461550" cy="437200"/>
          </a:xfrm>
        </p:grpSpPr>
        <p:sp>
          <p:nvSpPr>
            <p:cNvPr id="145" name="Google Shape;145;p18"/>
            <p:cNvSpPr/>
            <p:nvPr/>
          </p:nvSpPr>
          <p:spPr>
            <a:xfrm>
              <a:off x="2701225" y="3315975"/>
              <a:ext cx="225300" cy="95000"/>
            </a:xfrm>
            <a:custGeom>
              <a:avLst/>
              <a:gdLst/>
              <a:ahLst/>
              <a:cxnLst/>
              <a:rect l="l" t="t" r="r" b="b"/>
              <a:pathLst>
                <a:path w="9012" h="3800" fill="none" extrusionOk="0">
                  <a:moveTo>
                    <a:pt x="2947" y="0"/>
                  </a:moveTo>
                  <a:lnTo>
                    <a:pt x="2947" y="2947"/>
                  </a:lnTo>
                  <a:lnTo>
                    <a:pt x="853" y="2947"/>
                  </a:lnTo>
                  <a:lnTo>
                    <a:pt x="853" y="2947"/>
                  </a:lnTo>
                  <a:lnTo>
                    <a:pt x="682" y="2947"/>
                  </a:lnTo>
                  <a:lnTo>
                    <a:pt x="512" y="2996"/>
                  </a:lnTo>
                  <a:lnTo>
                    <a:pt x="365" y="3093"/>
                  </a:lnTo>
                  <a:lnTo>
                    <a:pt x="244" y="3191"/>
                  </a:lnTo>
                  <a:lnTo>
                    <a:pt x="146" y="3313"/>
                  </a:lnTo>
                  <a:lnTo>
                    <a:pt x="49" y="3459"/>
                  </a:lnTo>
                  <a:lnTo>
                    <a:pt x="0" y="3629"/>
                  </a:lnTo>
                  <a:lnTo>
                    <a:pt x="0" y="3800"/>
                  </a:lnTo>
                  <a:lnTo>
                    <a:pt x="9011" y="3800"/>
                  </a:lnTo>
                  <a:lnTo>
                    <a:pt x="9011" y="3800"/>
                  </a:lnTo>
                  <a:lnTo>
                    <a:pt x="9011" y="3629"/>
                  </a:lnTo>
                  <a:lnTo>
                    <a:pt x="8963" y="3459"/>
                  </a:lnTo>
                  <a:lnTo>
                    <a:pt x="8865" y="3313"/>
                  </a:lnTo>
                  <a:lnTo>
                    <a:pt x="8768" y="3191"/>
                  </a:lnTo>
                  <a:lnTo>
                    <a:pt x="8646" y="3093"/>
                  </a:lnTo>
                  <a:lnTo>
                    <a:pt x="8500" y="2996"/>
                  </a:lnTo>
                  <a:lnTo>
                    <a:pt x="8330" y="2947"/>
                  </a:lnTo>
                  <a:lnTo>
                    <a:pt x="8159" y="2947"/>
                  </a:lnTo>
                  <a:lnTo>
                    <a:pt x="6065" y="2947"/>
                  </a:lnTo>
                  <a:lnTo>
                    <a:pt x="6065" y="0"/>
                  </a:lnTo>
                </a:path>
              </a:pathLst>
            </a:custGeom>
            <a:noFill/>
            <a:ln w="381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46" name="Google Shape;146;p18"/>
            <p:cNvSpPr/>
            <p:nvPr/>
          </p:nvSpPr>
          <p:spPr>
            <a:xfrm>
              <a:off x="2583100" y="2973775"/>
              <a:ext cx="461550" cy="336125"/>
            </a:xfrm>
            <a:custGeom>
              <a:avLst/>
              <a:gdLst/>
              <a:ahLst/>
              <a:cxnLst/>
              <a:rect l="l" t="t" r="r" b="b"/>
              <a:pathLst>
                <a:path w="18462" h="13445" fill="none" extrusionOk="0">
                  <a:moveTo>
                    <a:pt x="17974" y="1"/>
                  </a:moveTo>
                  <a:lnTo>
                    <a:pt x="487" y="1"/>
                  </a:lnTo>
                  <a:lnTo>
                    <a:pt x="487" y="1"/>
                  </a:lnTo>
                  <a:lnTo>
                    <a:pt x="390" y="1"/>
                  </a:lnTo>
                  <a:lnTo>
                    <a:pt x="317" y="50"/>
                  </a:lnTo>
                  <a:lnTo>
                    <a:pt x="220" y="74"/>
                  </a:lnTo>
                  <a:lnTo>
                    <a:pt x="146" y="147"/>
                  </a:lnTo>
                  <a:lnTo>
                    <a:pt x="98" y="220"/>
                  </a:lnTo>
                  <a:lnTo>
                    <a:pt x="49" y="293"/>
                  </a:lnTo>
                  <a:lnTo>
                    <a:pt x="25" y="390"/>
                  </a:lnTo>
                  <a:lnTo>
                    <a:pt x="0" y="488"/>
                  </a:lnTo>
                  <a:lnTo>
                    <a:pt x="0" y="12958"/>
                  </a:lnTo>
                  <a:lnTo>
                    <a:pt x="0" y="12958"/>
                  </a:lnTo>
                  <a:lnTo>
                    <a:pt x="25" y="13055"/>
                  </a:lnTo>
                  <a:lnTo>
                    <a:pt x="49" y="13152"/>
                  </a:lnTo>
                  <a:lnTo>
                    <a:pt x="98" y="13226"/>
                  </a:lnTo>
                  <a:lnTo>
                    <a:pt x="146" y="13299"/>
                  </a:lnTo>
                  <a:lnTo>
                    <a:pt x="220" y="13372"/>
                  </a:lnTo>
                  <a:lnTo>
                    <a:pt x="317" y="13396"/>
                  </a:lnTo>
                  <a:lnTo>
                    <a:pt x="390" y="13445"/>
                  </a:lnTo>
                  <a:lnTo>
                    <a:pt x="487" y="13445"/>
                  </a:lnTo>
                  <a:lnTo>
                    <a:pt x="17974" y="13445"/>
                  </a:lnTo>
                  <a:lnTo>
                    <a:pt x="17974" y="13445"/>
                  </a:lnTo>
                  <a:lnTo>
                    <a:pt x="18072" y="13445"/>
                  </a:lnTo>
                  <a:lnTo>
                    <a:pt x="18145" y="13396"/>
                  </a:lnTo>
                  <a:lnTo>
                    <a:pt x="18242" y="13372"/>
                  </a:lnTo>
                  <a:lnTo>
                    <a:pt x="18315" y="13299"/>
                  </a:lnTo>
                  <a:lnTo>
                    <a:pt x="18364" y="13226"/>
                  </a:lnTo>
                  <a:lnTo>
                    <a:pt x="18413" y="13152"/>
                  </a:lnTo>
                  <a:lnTo>
                    <a:pt x="18437" y="13055"/>
                  </a:lnTo>
                  <a:lnTo>
                    <a:pt x="18461" y="12958"/>
                  </a:lnTo>
                  <a:lnTo>
                    <a:pt x="18461" y="488"/>
                  </a:lnTo>
                  <a:lnTo>
                    <a:pt x="18461" y="488"/>
                  </a:lnTo>
                  <a:lnTo>
                    <a:pt x="18437" y="390"/>
                  </a:lnTo>
                  <a:lnTo>
                    <a:pt x="18413" y="293"/>
                  </a:lnTo>
                  <a:lnTo>
                    <a:pt x="18364" y="220"/>
                  </a:lnTo>
                  <a:lnTo>
                    <a:pt x="18315" y="147"/>
                  </a:lnTo>
                  <a:lnTo>
                    <a:pt x="18242" y="74"/>
                  </a:lnTo>
                  <a:lnTo>
                    <a:pt x="18145" y="50"/>
                  </a:lnTo>
                  <a:lnTo>
                    <a:pt x="18072" y="1"/>
                  </a:lnTo>
                  <a:lnTo>
                    <a:pt x="17974" y="1"/>
                  </a:lnTo>
                  <a:lnTo>
                    <a:pt x="17974" y="1"/>
                  </a:lnTo>
                  <a:close/>
                  <a:moveTo>
                    <a:pt x="17000" y="11983"/>
                  </a:moveTo>
                  <a:lnTo>
                    <a:pt x="1462" y="11983"/>
                  </a:lnTo>
                  <a:lnTo>
                    <a:pt x="1462" y="1462"/>
                  </a:lnTo>
                  <a:lnTo>
                    <a:pt x="17000" y="1462"/>
                  </a:lnTo>
                  <a:lnTo>
                    <a:pt x="17000" y="11983"/>
                  </a:lnTo>
                  <a:close/>
                </a:path>
              </a:pathLst>
            </a:custGeom>
            <a:noFill/>
            <a:ln w="381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grpSp>
      <p:sp>
        <p:nvSpPr>
          <p:cNvPr id="147" name="Google Shape;147;p18"/>
          <p:cNvSpPr/>
          <p:nvPr/>
        </p:nvSpPr>
        <p:spPr>
          <a:xfrm>
            <a:off x="6994923" y="3851226"/>
            <a:ext cx="984956" cy="1074654"/>
          </a:xfrm>
          <a:custGeom>
            <a:avLst/>
            <a:gdLst/>
            <a:ahLst/>
            <a:cxnLst/>
            <a:rect l="l" t="t" r="r" b="b"/>
            <a:pathLst>
              <a:path w="15247" h="16075" fill="none" extrusionOk="0">
                <a:moveTo>
                  <a:pt x="9401" y="10717"/>
                </a:moveTo>
                <a:lnTo>
                  <a:pt x="9401" y="10717"/>
                </a:lnTo>
                <a:lnTo>
                  <a:pt x="9085" y="10692"/>
                </a:lnTo>
                <a:lnTo>
                  <a:pt x="9085" y="9596"/>
                </a:lnTo>
                <a:lnTo>
                  <a:pt x="9085" y="9596"/>
                </a:lnTo>
                <a:lnTo>
                  <a:pt x="9401" y="9377"/>
                </a:lnTo>
                <a:lnTo>
                  <a:pt x="9718" y="9133"/>
                </a:lnTo>
                <a:lnTo>
                  <a:pt x="10010" y="8866"/>
                </a:lnTo>
                <a:lnTo>
                  <a:pt x="10302" y="8573"/>
                </a:lnTo>
                <a:lnTo>
                  <a:pt x="10546" y="8232"/>
                </a:lnTo>
                <a:lnTo>
                  <a:pt x="10765" y="7867"/>
                </a:lnTo>
                <a:lnTo>
                  <a:pt x="10984" y="7502"/>
                </a:lnTo>
                <a:lnTo>
                  <a:pt x="11155" y="7088"/>
                </a:lnTo>
                <a:lnTo>
                  <a:pt x="11155" y="7088"/>
                </a:lnTo>
                <a:lnTo>
                  <a:pt x="11228" y="7112"/>
                </a:lnTo>
                <a:lnTo>
                  <a:pt x="11228" y="7112"/>
                </a:lnTo>
                <a:lnTo>
                  <a:pt x="11374" y="7112"/>
                </a:lnTo>
                <a:lnTo>
                  <a:pt x="11496" y="7039"/>
                </a:lnTo>
                <a:lnTo>
                  <a:pt x="11617" y="6942"/>
                </a:lnTo>
                <a:lnTo>
                  <a:pt x="11715" y="6771"/>
                </a:lnTo>
                <a:lnTo>
                  <a:pt x="11812" y="6601"/>
                </a:lnTo>
                <a:lnTo>
                  <a:pt x="11910" y="6381"/>
                </a:lnTo>
                <a:lnTo>
                  <a:pt x="11958" y="6138"/>
                </a:lnTo>
                <a:lnTo>
                  <a:pt x="12007" y="5870"/>
                </a:lnTo>
                <a:lnTo>
                  <a:pt x="12007" y="5870"/>
                </a:lnTo>
                <a:lnTo>
                  <a:pt x="12031" y="5626"/>
                </a:lnTo>
                <a:lnTo>
                  <a:pt x="12007" y="5383"/>
                </a:lnTo>
                <a:lnTo>
                  <a:pt x="11983" y="5188"/>
                </a:lnTo>
                <a:lnTo>
                  <a:pt x="11934" y="4993"/>
                </a:lnTo>
                <a:lnTo>
                  <a:pt x="11885" y="4823"/>
                </a:lnTo>
                <a:lnTo>
                  <a:pt x="11812" y="4677"/>
                </a:lnTo>
                <a:lnTo>
                  <a:pt x="11715" y="4579"/>
                </a:lnTo>
                <a:lnTo>
                  <a:pt x="11593" y="4506"/>
                </a:lnTo>
                <a:lnTo>
                  <a:pt x="11593" y="4506"/>
                </a:lnTo>
                <a:lnTo>
                  <a:pt x="11666" y="4141"/>
                </a:lnTo>
                <a:lnTo>
                  <a:pt x="11690" y="3800"/>
                </a:lnTo>
                <a:lnTo>
                  <a:pt x="11690" y="3483"/>
                </a:lnTo>
                <a:lnTo>
                  <a:pt x="11690" y="3191"/>
                </a:lnTo>
                <a:lnTo>
                  <a:pt x="11666" y="2899"/>
                </a:lnTo>
                <a:lnTo>
                  <a:pt x="11617" y="2631"/>
                </a:lnTo>
                <a:lnTo>
                  <a:pt x="11544" y="2387"/>
                </a:lnTo>
                <a:lnTo>
                  <a:pt x="11471" y="2144"/>
                </a:lnTo>
                <a:lnTo>
                  <a:pt x="11374" y="1924"/>
                </a:lnTo>
                <a:lnTo>
                  <a:pt x="11276" y="1705"/>
                </a:lnTo>
                <a:lnTo>
                  <a:pt x="11155" y="1510"/>
                </a:lnTo>
                <a:lnTo>
                  <a:pt x="11009" y="1340"/>
                </a:lnTo>
                <a:lnTo>
                  <a:pt x="10862" y="1169"/>
                </a:lnTo>
                <a:lnTo>
                  <a:pt x="10716" y="1023"/>
                </a:lnTo>
                <a:lnTo>
                  <a:pt x="10400" y="755"/>
                </a:lnTo>
                <a:lnTo>
                  <a:pt x="10034" y="561"/>
                </a:lnTo>
                <a:lnTo>
                  <a:pt x="9669" y="366"/>
                </a:lnTo>
                <a:lnTo>
                  <a:pt x="9304" y="244"/>
                </a:lnTo>
                <a:lnTo>
                  <a:pt x="8938" y="146"/>
                </a:lnTo>
                <a:lnTo>
                  <a:pt x="8573" y="73"/>
                </a:lnTo>
                <a:lnTo>
                  <a:pt x="8232" y="25"/>
                </a:lnTo>
                <a:lnTo>
                  <a:pt x="7915" y="0"/>
                </a:lnTo>
                <a:lnTo>
                  <a:pt x="7623" y="0"/>
                </a:lnTo>
                <a:lnTo>
                  <a:pt x="7623" y="0"/>
                </a:lnTo>
                <a:lnTo>
                  <a:pt x="7282" y="25"/>
                </a:lnTo>
                <a:lnTo>
                  <a:pt x="6990" y="98"/>
                </a:lnTo>
                <a:lnTo>
                  <a:pt x="6746" y="171"/>
                </a:lnTo>
                <a:lnTo>
                  <a:pt x="6527" y="293"/>
                </a:lnTo>
                <a:lnTo>
                  <a:pt x="6332" y="390"/>
                </a:lnTo>
                <a:lnTo>
                  <a:pt x="6186" y="536"/>
                </a:lnTo>
                <a:lnTo>
                  <a:pt x="6040" y="658"/>
                </a:lnTo>
                <a:lnTo>
                  <a:pt x="5943" y="780"/>
                </a:lnTo>
                <a:lnTo>
                  <a:pt x="5943" y="780"/>
                </a:lnTo>
                <a:lnTo>
                  <a:pt x="5943" y="780"/>
                </a:lnTo>
                <a:lnTo>
                  <a:pt x="5943" y="780"/>
                </a:lnTo>
                <a:lnTo>
                  <a:pt x="5553" y="853"/>
                </a:lnTo>
                <a:lnTo>
                  <a:pt x="5188" y="975"/>
                </a:lnTo>
                <a:lnTo>
                  <a:pt x="4871" y="1145"/>
                </a:lnTo>
                <a:lnTo>
                  <a:pt x="4603" y="1316"/>
                </a:lnTo>
                <a:lnTo>
                  <a:pt x="4360" y="1535"/>
                </a:lnTo>
                <a:lnTo>
                  <a:pt x="4165" y="1754"/>
                </a:lnTo>
                <a:lnTo>
                  <a:pt x="4019" y="2022"/>
                </a:lnTo>
                <a:lnTo>
                  <a:pt x="3897" y="2290"/>
                </a:lnTo>
                <a:lnTo>
                  <a:pt x="3799" y="2558"/>
                </a:lnTo>
                <a:lnTo>
                  <a:pt x="3726" y="2826"/>
                </a:lnTo>
                <a:lnTo>
                  <a:pt x="3678" y="3118"/>
                </a:lnTo>
                <a:lnTo>
                  <a:pt x="3629" y="3410"/>
                </a:lnTo>
                <a:lnTo>
                  <a:pt x="3629" y="3702"/>
                </a:lnTo>
                <a:lnTo>
                  <a:pt x="3629" y="3970"/>
                </a:lnTo>
                <a:lnTo>
                  <a:pt x="3678" y="4482"/>
                </a:lnTo>
                <a:lnTo>
                  <a:pt x="3678" y="4482"/>
                </a:lnTo>
                <a:lnTo>
                  <a:pt x="3678" y="4506"/>
                </a:lnTo>
                <a:lnTo>
                  <a:pt x="3678" y="4506"/>
                </a:lnTo>
                <a:lnTo>
                  <a:pt x="3556" y="4555"/>
                </a:lnTo>
                <a:lnTo>
                  <a:pt x="3459" y="4652"/>
                </a:lnTo>
                <a:lnTo>
                  <a:pt x="3385" y="4798"/>
                </a:lnTo>
                <a:lnTo>
                  <a:pt x="3312" y="4969"/>
                </a:lnTo>
                <a:lnTo>
                  <a:pt x="3264" y="5164"/>
                </a:lnTo>
                <a:lnTo>
                  <a:pt x="3239" y="5383"/>
                </a:lnTo>
                <a:lnTo>
                  <a:pt x="3215" y="5626"/>
                </a:lnTo>
                <a:lnTo>
                  <a:pt x="3239" y="5870"/>
                </a:lnTo>
                <a:lnTo>
                  <a:pt x="3239" y="5870"/>
                </a:lnTo>
                <a:lnTo>
                  <a:pt x="3288" y="6138"/>
                </a:lnTo>
                <a:lnTo>
                  <a:pt x="3337" y="6381"/>
                </a:lnTo>
                <a:lnTo>
                  <a:pt x="3434" y="6601"/>
                </a:lnTo>
                <a:lnTo>
                  <a:pt x="3532" y="6771"/>
                </a:lnTo>
                <a:lnTo>
                  <a:pt x="3629" y="6942"/>
                </a:lnTo>
                <a:lnTo>
                  <a:pt x="3751" y="7039"/>
                </a:lnTo>
                <a:lnTo>
                  <a:pt x="3873" y="7112"/>
                </a:lnTo>
                <a:lnTo>
                  <a:pt x="4019" y="7112"/>
                </a:lnTo>
                <a:lnTo>
                  <a:pt x="4019" y="7112"/>
                </a:lnTo>
                <a:lnTo>
                  <a:pt x="4092" y="7088"/>
                </a:lnTo>
                <a:lnTo>
                  <a:pt x="4092" y="7088"/>
                </a:lnTo>
                <a:lnTo>
                  <a:pt x="4262" y="7502"/>
                </a:lnTo>
                <a:lnTo>
                  <a:pt x="4481" y="7867"/>
                </a:lnTo>
                <a:lnTo>
                  <a:pt x="4701" y="8232"/>
                </a:lnTo>
                <a:lnTo>
                  <a:pt x="4969" y="8573"/>
                </a:lnTo>
                <a:lnTo>
                  <a:pt x="5236" y="8866"/>
                </a:lnTo>
                <a:lnTo>
                  <a:pt x="5529" y="9133"/>
                </a:lnTo>
                <a:lnTo>
                  <a:pt x="5845" y="9377"/>
                </a:lnTo>
                <a:lnTo>
                  <a:pt x="6162" y="9596"/>
                </a:lnTo>
                <a:lnTo>
                  <a:pt x="6162" y="10668"/>
                </a:lnTo>
                <a:lnTo>
                  <a:pt x="6162" y="10668"/>
                </a:lnTo>
                <a:lnTo>
                  <a:pt x="5650" y="10717"/>
                </a:lnTo>
                <a:lnTo>
                  <a:pt x="5650" y="10717"/>
                </a:lnTo>
                <a:lnTo>
                  <a:pt x="5066" y="10814"/>
                </a:lnTo>
                <a:lnTo>
                  <a:pt x="4506" y="10936"/>
                </a:lnTo>
                <a:lnTo>
                  <a:pt x="3946" y="11058"/>
                </a:lnTo>
                <a:lnTo>
                  <a:pt x="3410" y="11228"/>
                </a:lnTo>
                <a:lnTo>
                  <a:pt x="2923" y="11423"/>
                </a:lnTo>
                <a:lnTo>
                  <a:pt x="2460" y="11642"/>
                </a:lnTo>
                <a:lnTo>
                  <a:pt x="2022" y="11886"/>
                </a:lnTo>
                <a:lnTo>
                  <a:pt x="1632" y="12153"/>
                </a:lnTo>
                <a:lnTo>
                  <a:pt x="1267" y="12421"/>
                </a:lnTo>
                <a:lnTo>
                  <a:pt x="950" y="12738"/>
                </a:lnTo>
                <a:lnTo>
                  <a:pt x="682" y="13079"/>
                </a:lnTo>
                <a:lnTo>
                  <a:pt x="439" y="13420"/>
                </a:lnTo>
                <a:lnTo>
                  <a:pt x="268" y="13810"/>
                </a:lnTo>
                <a:lnTo>
                  <a:pt x="122" y="14199"/>
                </a:lnTo>
                <a:lnTo>
                  <a:pt x="49" y="14638"/>
                </a:lnTo>
                <a:lnTo>
                  <a:pt x="0" y="15076"/>
                </a:lnTo>
                <a:lnTo>
                  <a:pt x="0" y="15076"/>
                </a:lnTo>
                <a:lnTo>
                  <a:pt x="49" y="15125"/>
                </a:lnTo>
                <a:lnTo>
                  <a:pt x="244" y="15222"/>
                </a:lnTo>
                <a:lnTo>
                  <a:pt x="414" y="15295"/>
                </a:lnTo>
                <a:lnTo>
                  <a:pt x="633" y="15393"/>
                </a:lnTo>
                <a:lnTo>
                  <a:pt x="901" y="15490"/>
                </a:lnTo>
                <a:lnTo>
                  <a:pt x="1267" y="15563"/>
                </a:lnTo>
                <a:lnTo>
                  <a:pt x="1705" y="15661"/>
                </a:lnTo>
                <a:lnTo>
                  <a:pt x="2216" y="15758"/>
                </a:lnTo>
                <a:lnTo>
                  <a:pt x="2825" y="15831"/>
                </a:lnTo>
                <a:lnTo>
                  <a:pt x="3556" y="15928"/>
                </a:lnTo>
                <a:lnTo>
                  <a:pt x="4384" y="15977"/>
                </a:lnTo>
                <a:lnTo>
                  <a:pt x="5309" y="16026"/>
                </a:lnTo>
                <a:lnTo>
                  <a:pt x="6381" y="16050"/>
                </a:lnTo>
                <a:lnTo>
                  <a:pt x="7599" y="16075"/>
                </a:lnTo>
                <a:lnTo>
                  <a:pt x="7599" y="16075"/>
                </a:lnTo>
                <a:lnTo>
                  <a:pt x="8792" y="16050"/>
                </a:lnTo>
                <a:lnTo>
                  <a:pt x="9864" y="16026"/>
                </a:lnTo>
                <a:lnTo>
                  <a:pt x="10814" y="15977"/>
                </a:lnTo>
                <a:lnTo>
                  <a:pt x="11642" y="15928"/>
                </a:lnTo>
                <a:lnTo>
                  <a:pt x="12372" y="15831"/>
                </a:lnTo>
                <a:lnTo>
                  <a:pt x="12981" y="15758"/>
                </a:lnTo>
                <a:lnTo>
                  <a:pt x="13517" y="15661"/>
                </a:lnTo>
                <a:lnTo>
                  <a:pt x="13955" y="15563"/>
                </a:lnTo>
                <a:lnTo>
                  <a:pt x="14321" y="15490"/>
                </a:lnTo>
                <a:lnTo>
                  <a:pt x="14613" y="15393"/>
                </a:lnTo>
                <a:lnTo>
                  <a:pt x="14832" y="15295"/>
                </a:lnTo>
                <a:lnTo>
                  <a:pt x="15003" y="15222"/>
                </a:lnTo>
                <a:lnTo>
                  <a:pt x="15173" y="15125"/>
                </a:lnTo>
                <a:lnTo>
                  <a:pt x="15246" y="15076"/>
                </a:lnTo>
                <a:lnTo>
                  <a:pt x="15246" y="15076"/>
                </a:lnTo>
                <a:lnTo>
                  <a:pt x="15198" y="14613"/>
                </a:lnTo>
                <a:lnTo>
                  <a:pt x="15125" y="14175"/>
                </a:lnTo>
                <a:lnTo>
                  <a:pt x="15003" y="13761"/>
                </a:lnTo>
                <a:lnTo>
                  <a:pt x="14832" y="13371"/>
                </a:lnTo>
                <a:lnTo>
                  <a:pt x="14589" y="13006"/>
                </a:lnTo>
                <a:lnTo>
                  <a:pt x="14321" y="12665"/>
                </a:lnTo>
                <a:lnTo>
                  <a:pt x="14004" y="12373"/>
                </a:lnTo>
                <a:lnTo>
                  <a:pt x="13639" y="12080"/>
                </a:lnTo>
                <a:lnTo>
                  <a:pt x="13249" y="11813"/>
                </a:lnTo>
                <a:lnTo>
                  <a:pt x="12811" y="11593"/>
                </a:lnTo>
                <a:lnTo>
                  <a:pt x="12324" y="11374"/>
                </a:lnTo>
                <a:lnTo>
                  <a:pt x="11812" y="11204"/>
                </a:lnTo>
                <a:lnTo>
                  <a:pt x="11252" y="11033"/>
                </a:lnTo>
                <a:lnTo>
                  <a:pt x="10668" y="10911"/>
                </a:lnTo>
                <a:lnTo>
                  <a:pt x="10034" y="10790"/>
                </a:lnTo>
                <a:lnTo>
                  <a:pt x="9401" y="10717"/>
                </a:lnTo>
                <a:lnTo>
                  <a:pt x="9401" y="10717"/>
                </a:lnTo>
                <a:close/>
              </a:path>
            </a:pathLst>
          </a:custGeom>
          <a:noFill/>
          <a:ln w="381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9"/>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Classroom Etiquette and Lesson Planning that is challenging</a:t>
            </a:r>
            <a:endParaRPr/>
          </a:p>
        </p:txBody>
      </p:sp>
      <p:sp>
        <p:nvSpPr>
          <p:cNvPr id="153" name="Google Shape;153;p19"/>
          <p:cNvSpPr txBox="1">
            <a:spLocks noGrp="1"/>
          </p:cNvSpPr>
          <p:nvPr>
            <p:ph type="body" idx="1"/>
          </p:nvPr>
        </p:nvSpPr>
        <p:spPr>
          <a:xfrm>
            <a:off x="786150" y="1200150"/>
            <a:ext cx="24198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a:t>Standard Lecture/Reliance on Voice Only</a:t>
            </a:r>
            <a:endParaRPr b="1"/>
          </a:p>
          <a:p>
            <a:pPr marL="0" lvl="0" indent="0" algn="l" rtl="0">
              <a:spcBef>
                <a:spcPts val="600"/>
              </a:spcBef>
              <a:spcAft>
                <a:spcPts val="0"/>
              </a:spcAft>
              <a:buNone/>
            </a:pPr>
            <a:r>
              <a:rPr lang="en"/>
              <a:t>Students have to keep up with the teacher and take notes at the same time. Even if a slideshow is used, it should not be completely sparse - hard to read lips and write</a:t>
            </a:r>
            <a:endParaRPr/>
          </a:p>
        </p:txBody>
      </p:sp>
      <p:sp>
        <p:nvSpPr>
          <p:cNvPr id="154" name="Google Shape;154;p19"/>
          <p:cNvSpPr txBox="1">
            <a:spLocks noGrp="1"/>
          </p:cNvSpPr>
          <p:nvPr>
            <p:ph type="body" idx="2"/>
          </p:nvPr>
        </p:nvSpPr>
        <p:spPr>
          <a:xfrm>
            <a:off x="3329992" y="1200150"/>
            <a:ext cx="24198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a:t>Allowing the classroom volume to become very loud</a:t>
            </a:r>
            <a:endParaRPr b="1"/>
          </a:p>
          <a:p>
            <a:pPr marL="0" lvl="0" indent="0" algn="l" rtl="0">
              <a:spcBef>
                <a:spcPts val="600"/>
              </a:spcBef>
              <a:spcAft>
                <a:spcPts val="0"/>
              </a:spcAft>
              <a:buNone/>
            </a:pPr>
            <a:r>
              <a:rPr lang="en"/>
              <a:t>If a classroom becomes too loud, it is hard to communicate and hear your peers in group work or for socialization purposes</a:t>
            </a:r>
            <a:endParaRPr/>
          </a:p>
        </p:txBody>
      </p:sp>
      <p:sp>
        <p:nvSpPr>
          <p:cNvPr id="155" name="Google Shape;155;p19"/>
          <p:cNvSpPr txBox="1">
            <a:spLocks noGrp="1"/>
          </p:cNvSpPr>
          <p:nvPr>
            <p:ph type="body" idx="3"/>
          </p:nvPr>
        </p:nvSpPr>
        <p:spPr>
          <a:xfrm>
            <a:off x="5873834" y="1200150"/>
            <a:ext cx="24198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a:t>Seating arrangements</a:t>
            </a:r>
            <a:endParaRPr b="1"/>
          </a:p>
          <a:p>
            <a:pPr marL="0" lvl="0" indent="0" algn="l" rtl="0">
              <a:spcBef>
                <a:spcPts val="600"/>
              </a:spcBef>
              <a:spcAft>
                <a:spcPts val="0"/>
              </a:spcAft>
              <a:buNone/>
            </a:pPr>
            <a:r>
              <a:rPr lang="en"/>
              <a:t>Desks being lined up and all facing the teacher is not beneficial -  circle, table groups (peers can repeat for you), pairings - covid no longer bars these techniques</a:t>
            </a:r>
            <a:endParaRPr/>
          </a:p>
          <a:p>
            <a:pPr marL="0" lvl="0" indent="0" algn="l" rtl="0">
              <a:spcBef>
                <a:spcPts val="600"/>
              </a:spcBef>
              <a:spcAft>
                <a:spcPts val="0"/>
              </a:spcAft>
              <a:buNone/>
            </a:pPr>
            <a:endParaRPr/>
          </a:p>
        </p:txBody>
      </p:sp>
      <p:sp>
        <p:nvSpPr>
          <p:cNvPr id="156" name="Google Shape;156;p19"/>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8</a:t>
            </a:fld>
            <a:endParaRPr/>
          </a:p>
        </p:txBody>
      </p:sp>
      <p:grpSp>
        <p:nvGrpSpPr>
          <p:cNvPr id="157" name="Google Shape;157;p19"/>
          <p:cNvGrpSpPr/>
          <p:nvPr/>
        </p:nvGrpSpPr>
        <p:grpSpPr>
          <a:xfrm>
            <a:off x="7509508" y="3733373"/>
            <a:ext cx="1175719" cy="1105636"/>
            <a:chOff x="3968275" y="4980625"/>
            <a:chExt cx="379975" cy="452425"/>
          </a:xfrm>
        </p:grpSpPr>
        <p:sp>
          <p:nvSpPr>
            <p:cNvPr id="158" name="Google Shape;158;p19"/>
            <p:cNvSpPr/>
            <p:nvPr/>
          </p:nvSpPr>
          <p:spPr>
            <a:xfrm>
              <a:off x="4168000" y="4980625"/>
              <a:ext cx="85875" cy="102325"/>
            </a:xfrm>
            <a:custGeom>
              <a:avLst/>
              <a:gdLst/>
              <a:ahLst/>
              <a:cxnLst/>
              <a:rect l="l" t="t" r="r" b="b"/>
              <a:pathLst>
                <a:path w="3435" h="4093" fill="none" extrusionOk="0">
                  <a:moveTo>
                    <a:pt x="317" y="1486"/>
                  </a:moveTo>
                  <a:lnTo>
                    <a:pt x="317" y="1486"/>
                  </a:lnTo>
                  <a:lnTo>
                    <a:pt x="487" y="1292"/>
                  </a:lnTo>
                  <a:lnTo>
                    <a:pt x="682" y="1097"/>
                  </a:lnTo>
                  <a:lnTo>
                    <a:pt x="901" y="951"/>
                  </a:lnTo>
                  <a:lnTo>
                    <a:pt x="1145" y="780"/>
                  </a:lnTo>
                  <a:lnTo>
                    <a:pt x="1388" y="658"/>
                  </a:lnTo>
                  <a:lnTo>
                    <a:pt x="1632" y="537"/>
                  </a:lnTo>
                  <a:lnTo>
                    <a:pt x="2143" y="317"/>
                  </a:lnTo>
                  <a:lnTo>
                    <a:pt x="2631" y="171"/>
                  </a:lnTo>
                  <a:lnTo>
                    <a:pt x="3020" y="74"/>
                  </a:lnTo>
                  <a:lnTo>
                    <a:pt x="3386" y="1"/>
                  </a:lnTo>
                  <a:lnTo>
                    <a:pt x="3386" y="1"/>
                  </a:lnTo>
                  <a:lnTo>
                    <a:pt x="3410" y="366"/>
                  </a:lnTo>
                  <a:lnTo>
                    <a:pt x="3434" y="780"/>
                  </a:lnTo>
                  <a:lnTo>
                    <a:pt x="3434" y="1267"/>
                  </a:lnTo>
                  <a:lnTo>
                    <a:pt x="3410" y="1827"/>
                  </a:lnTo>
                  <a:lnTo>
                    <a:pt x="3386" y="2095"/>
                  </a:lnTo>
                  <a:lnTo>
                    <a:pt x="3312" y="2363"/>
                  </a:lnTo>
                  <a:lnTo>
                    <a:pt x="3264" y="2655"/>
                  </a:lnTo>
                  <a:lnTo>
                    <a:pt x="3166" y="2899"/>
                  </a:lnTo>
                  <a:lnTo>
                    <a:pt x="3045" y="3143"/>
                  </a:lnTo>
                  <a:lnTo>
                    <a:pt x="2923" y="3362"/>
                  </a:lnTo>
                  <a:lnTo>
                    <a:pt x="2923" y="3362"/>
                  </a:lnTo>
                  <a:lnTo>
                    <a:pt x="2752" y="3557"/>
                  </a:lnTo>
                  <a:lnTo>
                    <a:pt x="2582" y="3703"/>
                  </a:lnTo>
                  <a:lnTo>
                    <a:pt x="2387" y="3824"/>
                  </a:lnTo>
                  <a:lnTo>
                    <a:pt x="2192" y="3922"/>
                  </a:lnTo>
                  <a:lnTo>
                    <a:pt x="1997" y="3995"/>
                  </a:lnTo>
                  <a:lnTo>
                    <a:pt x="1778" y="4044"/>
                  </a:lnTo>
                  <a:lnTo>
                    <a:pt x="1583" y="4092"/>
                  </a:lnTo>
                  <a:lnTo>
                    <a:pt x="1388" y="4092"/>
                  </a:lnTo>
                  <a:lnTo>
                    <a:pt x="1047" y="4092"/>
                  </a:lnTo>
                  <a:lnTo>
                    <a:pt x="755" y="4044"/>
                  </a:lnTo>
                  <a:lnTo>
                    <a:pt x="487" y="3995"/>
                  </a:lnTo>
                  <a:lnTo>
                    <a:pt x="487" y="3995"/>
                  </a:lnTo>
                  <a:lnTo>
                    <a:pt x="341" y="3751"/>
                  </a:lnTo>
                  <a:lnTo>
                    <a:pt x="219" y="3483"/>
                  </a:lnTo>
                  <a:lnTo>
                    <a:pt x="98" y="3143"/>
                  </a:lnTo>
                  <a:lnTo>
                    <a:pt x="49" y="2972"/>
                  </a:lnTo>
                  <a:lnTo>
                    <a:pt x="25" y="2753"/>
                  </a:lnTo>
                  <a:lnTo>
                    <a:pt x="0" y="2558"/>
                  </a:lnTo>
                  <a:lnTo>
                    <a:pt x="0" y="2339"/>
                  </a:lnTo>
                  <a:lnTo>
                    <a:pt x="25" y="2120"/>
                  </a:lnTo>
                  <a:lnTo>
                    <a:pt x="98" y="1900"/>
                  </a:lnTo>
                  <a:lnTo>
                    <a:pt x="195" y="1706"/>
                  </a:lnTo>
                  <a:lnTo>
                    <a:pt x="317" y="1486"/>
                  </a:lnTo>
                  <a:lnTo>
                    <a:pt x="317" y="1486"/>
                  </a:lnTo>
                  <a:close/>
                </a:path>
              </a:pathLst>
            </a:custGeom>
            <a:noFill/>
            <a:ln w="381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59" name="Google Shape;159;p19"/>
            <p:cNvSpPr/>
            <p:nvPr/>
          </p:nvSpPr>
          <p:spPr>
            <a:xfrm>
              <a:off x="3968275" y="5043350"/>
              <a:ext cx="379975" cy="389700"/>
            </a:xfrm>
            <a:custGeom>
              <a:avLst/>
              <a:gdLst/>
              <a:ahLst/>
              <a:cxnLst/>
              <a:rect l="l" t="t" r="r" b="b"/>
              <a:pathLst>
                <a:path w="15199" h="15588" fill="none" extrusionOk="0">
                  <a:moveTo>
                    <a:pt x="7965" y="2679"/>
                  </a:moveTo>
                  <a:lnTo>
                    <a:pt x="7965" y="2679"/>
                  </a:lnTo>
                  <a:lnTo>
                    <a:pt x="7478" y="2655"/>
                  </a:lnTo>
                  <a:lnTo>
                    <a:pt x="6942" y="2606"/>
                  </a:lnTo>
                  <a:lnTo>
                    <a:pt x="5822" y="2509"/>
                  </a:lnTo>
                  <a:lnTo>
                    <a:pt x="5261" y="2484"/>
                  </a:lnTo>
                  <a:lnTo>
                    <a:pt x="4726" y="2509"/>
                  </a:lnTo>
                  <a:lnTo>
                    <a:pt x="4482" y="2533"/>
                  </a:lnTo>
                  <a:lnTo>
                    <a:pt x="4239" y="2582"/>
                  </a:lnTo>
                  <a:lnTo>
                    <a:pt x="4019" y="2655"/>
                  </a:lnTo>
                  <a:lnTo>
                    <a:pt x="3825" y="2728"/>
                  </a:lnTo>
                  <a:lnTo>
                    <a:pt x="3825" y="2728"/>
                  </a:lnTo>
                  <a:lnTo>
                    <a:pt x="3410" y="2947"/>
                  </a:lnTo>
                  <a:lnTo>
                    <a:pt x="2996" y="3166"/>
                  </a:lnTo>
                  <a:lnTo>
                    <a:pt x="2631" y="3434"/>
                  </a:lnTo>
                  <a:lnTo>
                    <a:pt x="2266" y="3702"/>
                  </a:lnTo>
                  <a:lnTo>
                    <a:pt x="1925" y="4019"/>
                  </a:lnTo>
                  <a:lnTo>
                    <a:pt x="1608" y="4335"/>
                  </a:lnTo>
                  <a:lnTo>
                    <a:pt x="1316" y="4676"/>
                  </a:lnTo>
                  <a:lnTo>
                    <a:pt x="1072" y="5042"/>
                  </a:lnTo>
                  <a:lnTo>
                    <a:pt x="829" y="5431"/>
                  </a:lnTo>
                  <a:lnTo>
                    <a:pt x="610" y="5845"/>
                  </a:lnTo>
                  <a:lnTo>
                    <a:pt x="439" y="6284"/>
                  </a:lnTo>
                  <a:lnTo>
                    <a:pt x="293" y="6722"/>
                  </a:lnTo>
                  <a:lnTo>
                    <a:pt x="171" y="7185"/>
                  </a:lnTo>
                  <a:lnTo>
                    <a:pt x="74" y="7672"/>
                  </a:lnTo>
                  <a:lnTo>
                    <a:pt x="25" y="8184"/>
                  </a:lnTo>
                  <a:lnTo>
                    <a:pt x="1" y="8695"/>
                  </a:lnTo>
                  <a:lnTo>
                    <a:pt x="1" y="8695"/>
                  </a:lnTo>
                  <a:lnTo>
                    <a:pt x="25" y="9231"/>
                  </a:lnTo>
                  <a:lnTo>
                    <a:pt x="74" y="9767"/>
                  </a:lnTo>
                  <a:lnTo>
                    <a:pt x="171" y="10278"/>
                  </a:lnTo>
                  <a:lnTo>
                    <a:pt x="293" y="10765"/>
                  </a:lnTo>
                  <a:lnTo>
                    <a:pt x="464" y="11277"/>
                  </a:lnTo>
                  <a:lnTo>
                    <a:pt x="658" y="11739"/>
                  </a:lnTo>
                  <a:lnTo>
                    <a:pt x="878" y="12202"/>
                  </a:lnTo>
                  <a:lnTo>
                    <a:pt x="1121" y="12641"/>
                  </a:lnTo>
                  <a:lnTo>
                    <a:pt x="1389" y="13055"/>
                  </a:lnTo>
                  <a:lnTo>
                    <a:pt x="1706" y="13469"/>
                  </a:lnTo>
                  <a:lnTo>
                    <a:pt x="2022" y="13834"/>
                  </a:lnTo>
                  <a:lnTo>
                    <a:pt x="2388" y="14199"/>
                  </a:lnTo>
                  <a:lnTo>
                    <a:pt x="2753" y="14540"/>
                  </a:lnTo>
                  <a:lnTo>
                    <a:pt x="3143" y="14832"/>
                  </a:lnTo>
                  <a:lnTo>
                    <a:pt x="3581" y="15125"/>
                  </a:lnTo>
                  <a:lnTo>
                    <a:pt x="4019" y="15368"/>
                  </a:lnTo>
                  <a:lnTo>
                    <a:pt x="4019" y="15368"/>
                  </a:lnTo>
                  <a:lnTo>
                    <a:pt x="4214" y="15466"/>
                  </a:lnTo>
                  <a:lnTo>
                    <a:pt x="4409" y="15539"/>
                  </a:lnTo>
                  <a:lnTo>
                    <a:pt x="4628" y="15587"/>
                  </a:lnTo>
                  <a:lnTo>
                    <a:pt x="4847" y="15587"/>
                  </a:lnTo>
                  <a:lnTo>
                    <a:pt x="5042" y="15587"/>
                  </a:lnTo>
                  <a:lnTo>
                    <a:pt x="5261" y="15587"/>
                  </a:lnTo>
                  <a:lnTo>
                    <a:pt x="5724" y="15514"/>
                  </a:lnTo>
                  <a:lnTo>
                    <a:pt x="6650" y="15320"/>
                  </a:lnTo>
                  <a:lnTo>
                    <a:pt x="7112" y="15246"/>
                  </a:lnTo>
                  <a:lnTo>
                    <a:pt x="7356" y="15222"/>
                  </a:lnTo>
                  <a:lnTo>
                    <a:pt x="7600" y="15222"/>
                  </a:lnTo>
                  <a:lnTo>
                    <a:pt x="7600" y="15222"/>
                  </a:lnTo>
                  <a:lnTo>
                    <a:pt x="7843" y="15222"/>
                  </a:lnTo>
                  <a:lnTo>
                    <a:pt x="8087" y="15246"/>
                  </a:lnTo>
                  <a:lnTo>
                    <a:pt x="8574" y="15320"/>
                  </a:lnTo>
                  <a:lnTo>
                    <a:pt x="9524" y="15514"/>
                  </a:lnTo>
                  <a:lnTo>
                    <a:pt x="9962" y="15563"/>
                  </a:lnTo>
                  <a:lnTo>
                    <a:pt x="10181" y="15587"/>
                  </a:lnTo>
                  <a:lnTo>
                    <a:pt x="10400" y="15587"/>
                  </a:lnTo>
                  <a:lnTo>
                    <a:pt x="10620" y="15563"/>
                  </a:lnTo>
                  <a:lnTo>
                    <a:pt x="10839" y="15514"/>
                  </a:lnTo>
                  <a:lnTo>
                    <a:pt x="11034" y="15441"/>
                  </a:lnTo>
                  <a:lnTo>
                    <a:pt x="11253" y="15344"/>
                  </a:lnTo>
                  <a:lnTo>
                    <a:pt x="11253" y="15344"/>
                  </a:lnTo>
                  <a:lnTo>
                    <a:pt x="11691" y="15100"/>
                  </a:lnTo>
                  <a:lnTo>
                    <a:pt x="12081" y="14808"/>
                  </a:lnTo>
                  <a:lnTo>
                    <a:pt x="12495" y="14491"/>
                  </a:lnTo>
                  <a:lnTo>
                    <a:pt x="12860" y="14175"/>
                  </a:lnTo>
                  <a:lnTo>
                    <a:pt x="13201" y="13810"/>
                  </a:lnTo>
                  <a:lnTo>
                    <a:pt x="13518" y="13420"/>
                  </a:lnTo>
                  <a:lnTo>
                    <a:pt x="13834" y="13030"/>
                  </a:lnTo>
                  <a:lnTo>
                    <a:pt x="14102" y="12616"/>
                  </a:lnTo>
                  <a:lnTo>
                    <a:pt x="14346" y="12178"/>
                  </a:lnTo>
                  <a:lnTo>
                    <a:pt x="14565" y="11715"/>
                  </a:lnTo>
                  <a:lnTo>
                    <a:pt x="14760" y="11252"/>
                  </a:lnTo>
                  <a:lnTo>
                    <a:pt x="14906" y="10765"/>
                  </a:lnTo>
                  <a:lnTo>
                    <a:pt x="15028" y="10254"/>
                  </a:lnTo>
                  <a:lnTo>
                    <a:pt x="15125" y="9742"/>
                  </a:lnTo>
                  <a:lnTo>
                    <a:pt x="15174" y="9231"/>
                  </a:lnTo>
                  <a:lnTo>
                    <a:pt x="15198" y="8695"/>
                  </a:lnTo>
                  <a:lnTo>
                    <a:pt x="15198" y="8695"/>
                  </a:lnTo>
                  <a:lnTo>
                    <a:pt x="15174" y="8159"/>
                  </a:lnTo>
                  <a:lnTo>
                    <a:pt x="15125" y="7648"/>
                  </a:lnTo>
                  <a:lnTo>
                    <a:pt x="15028" y="7161"/>
                  </a:lnTo>
                  <a:lnTo>
                    <a:pt x="14906" y="6674"/>
                  </a:lnTo>
                  <a:lnTo>
                    <a:pt x="14736" y="6235"/>
                  </a:lnTo>
                  <a:lnTo>
                    <a:pt x="14565" y="5797"/>
                  </a:lnTo>
                  <a:lnTo>
                    <a:pt x="14346" y="5383"/>
                  </a:lnTo>
                  <a:lnTo>
                    <a:pt x="14102" y="4993"/>
                  </a:lnTo>
                  <a:lnTo>
                    <a:pt x="13810" y="4603"/>
                  </a:lnTo>
                  <a:lnTo>
                    <a:pt x="13518" y="4262"/>
                  </a:lnTo>
                  <a:lnTo>
                    <a:pt x="13177" y="3946"/>
                  </a:lnTo>
                  <a:lnTo>
                    <a:pt x="12836" y="3629"/>
                  </a:lnTo>
                  <a:lnTo>
                    <a:pt x="12471" y="3361"/>
                  </a:lnTo>
                  <a:lnTo>
                    <a:pt x="12056" y="3093"/>
                  </a:lnTo>
                  <a:lnTo>
                    <a:pt x="11642" y="2850"/>
                  </a:lnTo>
                  <a:lnTo>
                    <a:pt x="11228" y="2655"/>
                  </a:lnTo>
                  <a:lnTo>
                    <a:pt x="11228" y="2655"/>
                  </a:lnTo>
                  <a:lnTo>
                    <a:pt x="11034" y="2582"/>
                  </a:lnTo>
                  <a:lnTo>
                    <a:pt x="10863" y="2533"/>
                  </a:lnTo>
                  <a:lnTo>
                    <a:pt x="10668" y="2509"/>
                  </a:lnTo>
                  <a:lnTo>
                    <a:pt x="10498" y="2484"/>
                  </a:lnTo>
                  <a:lnTo>
                    <a:pt x="10084" y="2484"/>
                  </a:lnTo>
                  <a:lnTo>
                    <a:pt x="9670" y="2509"/>
                  </a:lnTo>
                  <a:lnTo>
                    <a:pt x="8817" y="2606"/>
                  </a:lnTo>
                  <a:lnTo>
                    <a:pt x="8403" y="2655"/>
                  </a:lnTo>
                  <a:lnTo>
                    <a:pt x="7965" y="2679"/>
                  </a:lnTo>
                  <a:lnTo>
                    <a:pt x="7965" y="2679"/>
                  </a:lnTo>
                  <a:lnTo>
                    <a:pt x="6357" y="0"/>
                  </a:lnTo>
                </a:path>
              </a:pathLst>
            </a:custGeom>
            <a:noFill/>
            <a:ln w="381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60" name="Google Shape;160;p19"/>
            <p:cNvSpPr/>
            <p:nvPr/>
          </p:nvSpPr>
          <p:spPr>
            <a:xfrm>
              <a:off x="4031000" y="5150500"/>
              <a:ext cx="54200" cy="61525"/>
            </a:xfrm>
            <a:custGeom>
              <a:avLst/>
              <a:gdLst/>
              <a:ahLst/>
              <a:cxnLst/>
              <a:rect l="l" t="t" r="r" b="b"/>
              <a:pathLst>
                <a:path w="2168" h="2461" fill="none" extrusionOk="0">
                  <a:moveTo>
                    <a:pt x="2168" y="1"/>
                  </a:moveTo>
                  <a:lnTo>
                    <a:pt x="2168" y="1"/>
                  </a:lnTo>
                  <a:lnTo>
                    <a:pt x="1900" y="49"/>
                  </a:lnTo>
                  <a:lnTo>
                    <a:pt x="1656" y="123"/>
                  </a:lnTo>
                  <a:lnTo>
                    <a:pt x="1437" y="220"/>
                  </a:lnTo>
                  <a:lnTo>
                    <a:pt x="1218" y="342"/>
                  </a:lnTo>
                  <a:lnTo>
                    <a:pt x="1048" y="488"/>
                  </a:lnTo>
                  <a:lnTo>
                    <a:pt x="877" y="634"/>
                  </a:lnTo>
                  <a:lnTo>
                    <a:pt x="731" y="780"/>
                  </a:lnTo>
                  <a:lnTo>
                    <a:pt x="585" y="951"/>
                  </a:lnTo>
                  <a:lnTo>
                    <a:pt x="487" y="1121"/>
                  </a:lnTo>
                  <a:lnTo>
                    <a:pt x="366" y="1316"/>
                  </a:lnTo>
                  <a:lnTo>
                    <a:pt x="220" y="1681"/>
                  </a:lnTo>
                  <a:lnTo>
                    <a:pt x="98" y="2071"/>
                  </a:lnTo>
                  <a:lnTo>
                    <a:pt x="0" y="2461"/>
                  </a:lnTo>
                </a:path>
              </a:pathLst>
            </a:custGeom>
            <a:noFill/>
            <a:ln w="381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0"/>
          <p:cNvSpPr txBox="1">
            <a:spLocks noGrp="1"/>
          </p:cNvSpPr>
          <p:nvPr>
            <p:ph type="ctrTitle" idx="4294967295"/>
          </p:nvPr>
        </p:nvSpPr>
        <p:spPr>
          <a:xfrm>
            <a:off x="0" y="1836025"/>
            <a:ext cx="64221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5300" b="1"/>
              <a:t>Why It’s Important for teachers to Read IEP/504</a:t>
            </a:r>
            <a:endParaRPr sz="5300" b="1"/>
          </a:p>
        </p:txBody>
      </p:sp>
      <p:sp>
        <p:nvSpPr>
          <p:cNvPr id="166" name="Google Shape;166;p20"/>
          <p:cNvSpPr txBox="1">
            <a:spLocks noGrp="1"/>
          </p:cNvSpPr>
          <p:nvPr>
            <p:ph type="subTitle" idx="4294967295"/>
          </p:nvPr>
        </p:nvSpPr>
        <p:spPr>
          <a:xfrm>
            <a:off x="523975" y="2820713"/>
            <a:ext cx="4779600" cy="784800"/>
          </a:xfrm>
          <a:prstGeom prst="rect">
            <a:avLst/>
          </a:prstGeom>
        </p:spPr>
        <p:txBody>
          <a:bodyPr spcFirstLastPara="1" wrap="square" lIns="91425" tIns="91425" rIns="91425" bIns="91425" anchor="t" anchorCtr="0">
            <a:noAutofit/>
          </a:bodyPr>
          <a:lstStyle/>
          <a:p>
            <a:pPr marL="0" lvl="0" indent="0" algn="r" rtl="0">
              <a:spcBef>
                <a:spcPts val="600"/>
              </a:spcBef>
              <a:spcAft>
                <a:spcPts val="0"/>
              </a:spcAft>
              <a:buNone/>
            </a:pPr>
            <a:r>
              <a:rPr lang="en"/>
              <a:t>For your own good and good of students - allows you to create effective plan with and cater to needs</a:t>
            </a:r>
            <a:endParaRPr/>
          </a:p>
        </p:txBody>
      </p:sp>
      <p:cxnSp>
        <p:nvCxnSpPr>
          <p:cNvPr id="167" name="Google Shape;167;p20"/>
          <p:cNvCxnSpPr/>
          <p:nvPr/>
        </p:nvCxnSpPr>
        <p:spPr>
          <a:xfrm rot="10800000" flipH="1">
            <a:off x="6805299" y="540952"/>
            <a:ext cx="143700" cy="377100"/>
          </a:xfrm>
          <a:prstGeom prst="straightConnector1">
            <a:avLst/>
          </a:prstGeom>
          <a:noFill/>
          <a:ln w="9525" cap="flat" cmpd="sng">
            <a:solidFill>
              <a:srgbClr val="CFD8DC"/>
            </a:solidFill>
            <a:prstDash val="solid"/>
            <a:round/>
            <a:headEnd type="none" w="med" len="med"/>
            <a:tailEnd type="none" w="med" len="med"/>
          </a:ln>
        </p:spPr>
      </p:cxnSp>
      <p:cxnSp>
        <p:nvCxnSpPr>
          <p:cNvPr id="168" name="Google Shape;168;p20"/>
          <p:cNvCxnSpPr/>
          <p:nvPr/>
        </p:nvCxnSpPr>
        <p:spPr>
          <a:xfrm flipH="1">
            <a:off x="7451750" y="1182125"/>
            <a:ext cx="337200" cy="131100"/>
          </a:xfrm>
          <a:prstGeom prst="straightConnector1">
            <a:avLst/>
          </a:prstGeom>
          <a:noFill/>
          <a:ln w="9525" cap="flat" cmpd="sng">
            <a:solidFill>
              <a:srgbClr val="CFD8DC"/>
            </a:solidFill>
            <a:prstDash val="solid"/>
            <a:round/>
            <a:headEnd type="none" w="med" len="med"/>
            <a:tailEnd type="none" w="med" len="med"/>
          </a:ln>
        </p:spPr>
      </p:cxnSp>
      <p:cxnSp>
        <p:nvCxnSpPr>
          <p:cNvPr id="169" name="Google Shape;169;p20"/>
          <p:cNvCxnSpPr>
            <a:endCxn id="170" idx="6"/>
          </p:cNvCxnSpPr>
          <p:nvPr/>
        </p:nvCxnSpPr>
        <p:spPr>
          <a:xfrm rot="10800000">
            <a:off x="7601250" y="1836015"/>
            <a:ext cx="998100" cy="98100"/>
          </a:xfrm>
          <a:prstGeom prst="straightConnector1">
            <a:avLst/>
          </a:prstGeom>
          <a:noFill/>
          <a:ln w="9525" cap="flat" cmpd="sng">
            <a:solidFill>
              <a:srgbClr val="CFD8DC"/>
            </a:solidFill>
            <a:prstDash val="solid"/>
            <a:round/>
            <a:headEnd type="none" w="med" len="med"/>
            <a:tailEnd type="none" w="med" len="med"/>
          </a:ln>
        </p:spPr>
      </p:cxnSp>
      <p:sp>
        <p:nvSpPr>
          <p:cNvPr id="171" name="Google Shape;171;p20"/>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9</a:t>
            </a:fld>
            <a:endParaRPr/>
          </a:p>
        </p:txBody>
      </p:sp>
      <p:grpSp>
        <p:nvGrpSpPr>
          <p:cNvPr id="172" name="Google Shape;172;p20"/>
          <p:cNvGrpSpPr/>
          <p:nvPr/>
        </p:nvGrpSpPr>
        <p:grpSpPr>
          <a:xfrm>
            <a:off x="6528754" y="1570802"/>
            <a:ext cx="1965462" cy="2526278"/>
            <a:chOff x="596350" y="929175"/>
            <a:chExt cx="407950" cy="497475"/>
          </a:xfrm>
        </p:grpSpPr>
        <p:sp>
          <p:nvSpPr>
            <p:cNvPr id="173" name="Google Shape;173;p20"/>
            <p:cNvSpPr/>
            <p:nvPr/>
          </p:nvSpPr>
          <p:spPr>
            <a:xfrm>
              <a:off x="596350" y="953550"/>
              <a:ext cx="387250" cy="473100"/>
            </a:xfrm>
            <a:custGeom>
              <a:avLst/>
              <a:gdLst/>
              <a:ahLst/>
              <a:cxnLst/>
              <a:rect l="l" t="t" r="r" b="b"/>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762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74" name="Google Shape;174;p20"/>
            <p:cNvSpPr/>
            <p:nvPr/>
          </p:nvSpPr>
          <p:spPr>
            <a:xfrm>
              <a:off x="626775" y="929175"/>
              <a:ext cx="377525" cy="462775"/>
            </a:xfrm>
            <a:custGeom>
              <a:avLst/>
              <a:gdLst/>
              <a:ahLst/>
              <a:cxnLst/>
              <a:rect l="l" t="t" r="r" b="b"/>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762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75" name="Google Shape;175;p20"/>
            <p:cNvSpPr/>
            <p:nvPr/>
          </p:nvSpPr>
          <p:spPr>
            <a:xfrm>
              <a:off x="688900" y="1256150"/>
              <a:ext cx="133975" cy="25"/>
            </a:xfrm>
            <a:custGeom>
              <a:avLst/>
              <a:gdLst/>
              <a:ahLst/>
              <a:cxnLst/>
              <a:rect l="l" t="t" r="r" b="b"/>
              <a:pathLst>
                <a:path w="5359" h="1" fill="none" extrusionOk="0">
                  <a:moveTo>
                    <a:pt x="5358" y="0"/>
                  </a:moveTo>
                  <a:lnTo>
                    <a:pt x="0" y="0"/>
                  </a:lnTo>
                </a:path>
              </a:pathLst>
            </a:custGeom>
            <a:noFill/>
            <a:ln w="762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76" name="Google Shape;176;p20"/>
            <p:cNvSpPr/>
            <p:nvPr/>
          </p:nvSpPr>
          <p:spPr>
            <a:xfrm>
              <a:off x="688900" y="1201350"/>
              <a:ext cx="255750" cy="25"/>
            </a:xfrm>
            <a:custGeom>
              <a:avLst/>
              <a:gdLst/>
              <a:ahLst/>
              <a:cxnLst/>
              <a:rect l="l" t="t" r="r" b="b"/>
              <a:pathLst>
                <a:path w="10230" h="1" fill="none" extrusionOk="0">
                  <a:moveTo>
                    <a:pt x="10229" y="1"/>
                  </a:moveTo>
                  <a:lnTo>
                    <a:pt x="0" y="1"/>
                  </a:lnTo>
                </a:path>
              </a:pathLst>
            </a:custGeom>
            <a:noFill/>
            <a:ln w="762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77" name="Google Shape;177;p20"/>
            <p:cNvSpPr/>
            <p:nvPr/>
          </p:nvSpPr>
          <p:spPr>
            <a:xfrm>
              <a:off x="688900" y="1145950"/>
              <a:ext cx="255750" cy="25"/>
            </a:xfrm>
            <a:custGeom>
              <a:avLst/>
              <a:gdLst/>
              <a:ahLst/>
              <a:cxnLst/>
              <a:rect l="l" t="t" r="r" b="b"/>
              <a:pathLst>
                <a:path w="10230" h="1" fill="none" extrusionOk="0">
                  <a:moveTo>
                    <a:pt x="10229" y="0"/>
                  </a:moveTo>
                  <a:lnTo>
                    <a:pt x="0" y="0"/>
                  </a:lnTo>
                </a:path>
              </a:pathLst>
            </a:custGeom>
            <a:noFill/>
            <a:ln w="762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78" name="Google Shape;178;p20"/>
            <p:cNvSpPr/>
            <p:nvPr/>
          </p:nvSpPr>
          <p:spPr>
            <a:xfrm>
              <a:off x="688900" y="1090525"/>
              <a:ext cx="255750" cy="25"/>
            </a:xfrm>
            <a:custGeom>
              <a:avLst/>
              <a:gdLst/>
              <a:ahLst/>
              <a:cxnLst/>
              <a:rect l="l" t="t" r="r" b="b"/>
              <a:pathLst>
                <a:path w="10230" h="1" fill="none" extrusionOk="0">
                  <a:moveTo>
                    <a:pt x="10229" y="1"/>
                  </a:moveTo>
                  <a:lnTo>
                    <a:pt x="0" y="1"/>
                  </a:lnTo>
                </a:path>
              </a:pathLst>
            </a:custGeom>
            <a:noFill/>
            <a:ln w="762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79" name="Google Shape;179;p20"/>
            <p:cNvSpPr/>
            <p:nvPr/>
          </p:nvSpPr>
          <p:spPr>
            <a:xfrm>
              <a:off x="920250" y="929175"/>
              <a:ext cx="84050" cy="84050"/>
            </a:xfrm>
            <a:custGeom>
              <a:avLst/>
              <a:gdLst/>
              <a:ahLst/>
              <a:cxnLst/>
              <a:rect l="l" t="t" r="r" b="b"/>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76200" cap="rnd"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grpSp>
    </p:spTree>
  </p:cSld>
  <p:clrMapOvr>
    <a:masterClrMapping/>
  </p:clrMapOvr>
</p:sld>
</file>

<file path=ppt/theme/theme1.xml><?xml version="1.0" encoding="utf-8"?>
<a:theme xmlns:a="http://schemas.openxmlformats.org/drawingml/2006/main" name="Cordelia template">
  <a:themeElements>
    <a:clrScheme name="Custom 347">
      <a:dk1>
        <a:srgbClr val="263238"/>
      </a:dk1>
      <a:lt1>
        <a:srgbClr val="FFFFFF"/>
      </a:lt1>
      <a:dk2>
        <a:srgbClr val="607D8B"/>
      </a:dk2>
      <a:lt2>
        <a:srgbClr val="ECEFF1"/>
      </a:lt2>
      <a:accent1>
        <a:srgbClr val="0091EA"/>
      </a:accent1>
      <a:accent2>
        <a:srgbClr val="0053A3"/>
      </a:accent2>
      <a:accent3>
        <a:srgbClr val="607D8B"/>
      </a:accent3>
      <a:accent4>
        <a:srgbClr val="CFD8DC"/>
      </a:accent4>
      <a:accent5>
        <a:srgbClr val="ECEFF1"/>
      </a:accent5>
      <a:accent6>
        <a:srgbClr val="ACDBF8"/>
      </a:accent6>
      <a:hlink>
        <a:srgbClr val="0091EA"/>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570</Words>
  <Application>Microsoft Office PowerPoint</Application>
  <PresentationFormat>On-screen Show (16:9)</PresentationFormat>
  <Paragraphs>70</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Source Sans Pro</vt:lpstr>
      <vt:lpstr>Roboto Slab</vt:lpstr>
      <vt:lpstr>Cordelia template</vt:lpstr>
      <vt:lpstr>Hear Their Voices Campaign</vt:lpstr>
      <vt:lpstr>Before I begin...</vt:lpstr>
      <vt:lpstr>1. My Story</vt:lpstr>
      <vt:lpstr>Why I think It’s Important to Speak to You all Today</vt:lpstr>
      <vt:lpstr>Daily Struggle </vt:lpstr>
      <vt:lpstr>How I Compensate for My Struggles</vt:lpstr>
      <vt:lpstr>Classroom Etiquette and Lesson Planning that is helpful</vt:lpstr>
      <vt:lpstr>Classroom Etiquette and Lesson Planning that is challenging</vt:lpstr>
      <vt:lpstr>Why It’s Important for teachers to Read IEP/504</vt:lpstr>
      <vt:lpstr>Why It’s Important to Speak to Parents</vt:lpstr>
      <vt:lpstr>WHAT I’M DOING IN THE FUTURE</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 Their Voices Campaign</dc:title>
  <dc:creator>Katherine Torilli</dc:creator>
  <cp:lastModifiedBy>Windows User</cp:lastModifiedBy>
  <cp:revision>2</cp:revision>
  <dcterms:modified xsi:type="dcterms:W3CDTF">2022-03-21T14:41:33Z</dcterms:modified>
</cp:coreProperties>
</file>